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7"/>
  </p:notesMasterIdLst>
  <p:sldIdLst>
    <p:sldId id="256" r:id="rId2"/>
    <p:sldId id="290" r:id="rId3"/>
    <p:sldId id="258" r:id="rId4"/>
    <p:sldId id="288" r:id="rId5"/>
    <p:sldId id="289" r:id="rId6"/>
    <p:sldId id="294" r:id="rId7"/>
    <p:sldId id="293" r:id="rId8"/>
    <p:sldId id="473" r:id="rId9"/>
    <p:sldId id="295" r:id="rId10"/>
    <p:sldId id="262" r:id="rId11"/>
    <p:sldId id="282" r:id="rId12"/>
    <p:sldId id="341" r:id="rId13"/>
    <p:sldId id="283" r:id="rId14"/>
    <p:sldId id="330" r:id="rId15"/>
    <p:sldId id="292" r:id="rId16"/>
    <p:sldId id="297" r:id="rId17"/>
    <p:sldId id="347" r:id="rId18"/>
    <p:sldId id="358" r:id="rId19"/>
    <p:sldId id="359" r:id="rId20"/>
    <p:sldId id="360" r:id="rId21"/>
    <p:sldId id="361" r:id="rId22"/>
    <p:sldId id="362" r:id="rId23"/>
    <p:sldId id="363" r:id="rId24"/>
    <p:sldId id="329" r:id="rId25"/>
    <p:sldId id="280" r:id="rId26"/>
    <p:sldId id="299" r:id="rId27"/>
    <p:sldId id="342" r:id="rId28"/>
    <p:sldId id="298" r:id="rId29"/>
    <p:sldId id="351" r:id="rId30"/>
    <p:sldId id="281" r:id="rId31"/>
    <p:sldId id="260" r:id="rId32"/>
    <p:sldId id="261" r:id="rId33"/>
    <p:sldId id="259" r:id="rId34"/>
    <p:sldId id="352" r:id="rId35"/>
    <p:sldId id="349" r:id="rId36"/>
    <p:sldId id="354" r:id="rId37"/>
    <p:sldId id="303" r:id="rId38"/>
    <p:sldId id="304" r:id="rId39"/>
    <p:sldId id="353" r:id="rId40"/>
    <p:sldId id="348" r:id="rId41"/>
    <p:sldId id="315" r:id="rId42"/>
    <p:sldId id="291" r:id="rId43"/>
    <p:sldId id="316" r:id="rId44"/>
    <p:sldId id="364" r:id="rId45"/>
    <p:sldId id="355" r:id="rId46"/>
    <p:sldId id="301" r:id="rId47"/>
    <p:sldId id="300" r:id="rId48"/>
    <p:sldId id="305" r:id="rId49"/>
    <p:sldId id="350" r:id="rId50"/>
    <p:sldId id="302" r:id="rId51"/>
    <p:sldId id="307" r:id="rId52"/>
    <p:sldId id="308" r:id="rId53"/>
    <p:sldId id="356" r:id="rId54"/>
    <p:sldId id="310" r:id="rId55"/>
    <p:sldId id="365" r:id="rId56"/>
    <p:sldId id="366" r:id="rId57"/>
    <p:sldId id="357" r:id="rId58"/>
    <p:sldId id="327" r:id="rId59"/>
    <p:sldId id="328" r:id="rId60"/>
    <p:sldId id="343" r:id="rId61"/>
    <p:sldId id="284" r:id="rId62"/>
    <p:sldId id="285" r:id="rId63"/>
    <p:sldId id="287" r:id="rId64"/>
    <p:sldId id="286" r:id="rId65"/>
    <p:sldId id="324" r:id="rId66"/>
    <p:sldId id="306" r:id="rId67"/>
    <p:sldId id="331" r:id="rId68"/>
    <p:sldId id="469" r:id="rId69"/>
    <p:sldId id="472" r:id="rId70"/>
    <p:sldId id="334" r:id="rId71"/>
    <p:sldId id="335" r:id="rId72"/>
    <p:sldId id="336" r:id="rId73"/>
    <p:sldId id="470" r:id="rId74"/>
    <p:sldId id="344" r:id="rId75"/>
    <p:sldId id="345" r:id="rId7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53"/>
    <p:restoredTop sz="83989"/>
  </p:normalViewPr>
  <p:slideViewPr>
    <p:cSldViewPr snapToGrid="0" snapToObjects="1">
      <p:cViewPr varScale="1">
        <p:scale>
          <a:sx n="90" d="100"/>
          <a:sy n="90" d="100"/>
        </p:scale>
        <p:origin x="232" y="4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3BB6553-0AAF-8A48-992C-843F7356D0A5}" type="doc">
      <dgm:prSet loTypeId="urn:microsoft.com/office/officeart/2005/8/layout/chevron1" loCatId="" qsTypeId="urn:microsoft.com/office/officeart/2005/8/quickstyle/simple1" qsCatId="simple" csTypeId="urn:microsoft.com/office/officeart/2005/8/colors/accent1_2" csCatId="accent1" phldr="1"/>
      <dgm:spPr/>
    </dgm:pt>
    <dgm:pt modelId="{D5FF886F-8B73-BB45-8124-C9B6DF3D250B}">
      <dgm:prSet/>
      <dgm:spPr>
        <a:solidFill>
          <a:schemeClr val="tx1">
            <a:lumMod val="75000"/>
          </a:schemeClr>
        </a:solidFill>
      </dgm:spPr>
      <dgm:t>
        <a:bodyPr/>
        <a:lstStyle/>
        <a:p>
          <a:r>
            <a:rPr lang="en-US"/>
            <a:t>Explanations</a:t>
          </a:r>
        </a:p>
      </dgm:t>
    </dgm:pt>
    <dgm:pt modelId="{EAFC33D3-7075-5A45-892A-A623055035D5}" type="parTrans" cxnId="{BE31F17F-8B82-E04B-9D09-E6CFBBD66652}">
      <dgm:prSet/>
      <dgm:spPr/>
      <dgm:t>
        <a:bodyPr/>
        <a:lstStyle/>
        <a:p>
          <a:endParaRPr lang="en-GB"/>
        </a:p>
      </dgm:t>
    </dgm:pt>
    <dgm:pt modelId="{5047B5D1-3C4E-E149-AF4D-760B3CBBE5FC}" type="sibTrans" cxnId="{BE31F17F-8B82-E04B-9D09-E6CFBBD66652}">
      <dgm:prSet/>
      <dgm:spPr/>
      <dgm:t>
        <a:bodyPr/>
        <a:lstStyle/>
        <a:p>
          <a:endParaRPr lang="en-GB"/>
        </a:p>
      </dgm:t>
    </dgm:pt>
    <dgm:pt modelId="{2043E777-11B5-C445-8682-24A96ACD0597}">
      <dgm:prSet/>
      <dgm:spPr>
        <a:solidFill>
          <a:schemeClr val="tx1">
            <a:lumMod val="75000"/>
          </a:schemeClr>
        </a:solidFill>
      </dgm:spPr>
      <dgm:t>
        <a:bodyPr/>
        <a:lstStyle/>
        <a:p>
          <a:r>
            <a:rPr lang="en-US">
              <a:sym typeface="Wingdings" pitchFamily="2" charset="2"/>
            </a:rPr>
            <a:t>Interactions</a:t>
          </a:r>
          <a:endParaRPr lang="en-US"/>
        </a:p>
      </dgm:t>
    </dgm:pt>
    <dgm:pt modelId="{DEE40ACB-F4A4-5E48-9DBC-710FB0A1F65E}" type="parTrans" cxnId="{F6B12C61-F00A-844D-952D-DF30FF019FDA}">
      <dgm:prSet/>
      <dgm:spPr/>
      <dgm:t>
        <a:bodyPr/>
        <a:lstStyle/>
        <a:p>
          <a:endParaRPr lang="en-GB"/>
        </a:p>
      </dgm:t>
    </dgm:pt>
    <dgm:pt modelId="{ABB95799-2981-3B42-8532-743573B88C63}" type="sibTrans" cxnId="{F6B12C61-F00A-844D-952D-DF30FF019FDA}">
      <dgm:prSet/>
      <dgm:spPr/>
      <dgm:t>
        <a:bodyPr/>
        <a:lstStyle/>
        <a:p>
          <a:endParaRPr lang="en-GB"/>
        </a:p>
      </dgm:t>
    </dgm:pt>
    <dgm:pt modelId="{4C671773-1043-0C43-A9E8-0F2BDA25AB9F}">
      <dgm:prSet/>
      <dgm:spPr>
        <a:solidFill>
          <a:schemeClr val="tx1">
            <a:lumMod val="75000"/>
          </a:schemeClr>
        </a:solidFill>
      </dgm:spPr>
      <dgm:t>
        <a:bodyPr/>
        <a:lstStyle/>
        <a:p>
          <a:r>
            <a:rPr lang="en-US">
              <a:sym typeface="Wingdings" pitchFamily="2" charset="2"/>
            </a:rPr>
            <a:t>Feedback</a:t>
          </a:r>
          <a:endParaRPr lang="en-US"/>
        </a:p>
      </dgm:t>
    </dgm:pt>
    <dgm:pt modelId="{822A65F8-254E-BE4A-ABD7-4032D5109E54}" type="parTrans" cxnId="{C10B1EF5-FFED-A244-90C4-EF8818630FF6}">
      <dgm:prSet/>
      <dgm:spPr/>
      <dgm:t>
        <a:bodyPr/>
        <a:lstStyle/>
        <a:p>
          <a:endParaRPr lang="en-GB"/>
        </a:p>
      </dgm:t>
    </dgm:pt>
    <dgm:pt modelId="{FE601912-4401-C946-9502-BCB90C1FBF94}" type="sibTrans" cxnId="{C10B1EF5-FFED-A244-90C4-EF8818630FF6}">
      <dgm:prSet/>
      <dgm:spPr/>
      <dgm:t>
        <a:bodyPr/>
        <a:lstStyle/>
        <a:p>
          <a:endParaRPr lang="en-GB"/>
        </a:p>
      </dgm:t>
    </dgm:pt>
    <dgm:pt modelId="{46A6015B-7358-474C-A986-62CA517EC9F9}" type="pres">
      <dgm:prSet presAssocID="{23BB6553-0AAF-8A48-992C-843F7356D0A5}" presName="Name0" presStyleCnt="0">
        <dgm:presLayoutVars>
          <dgm:dir/>
          <dgm:animLvl val="lvl"/>
          <dgm:resizeHandles val="exact"/>
        </dgm:presLayoutVars>
      </dgm:prSet>
      <dgm:spPr/>
    </dgm:pt>
    <dgm:pt modelId="{30A7103B-86E5-2A46-9786-5DACD0AF2286}" type="pres">
      <dgm:prSet presAssocID="{D5FF886F-8B73-BB45-8124-C9B6DF3D250B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7022037A-420C-3E44-8DFA-F2E9F9F09FA1}" type="pres">
      <dgm:prSet presAssocID="{5047B5D1-3C4E-E149-AF4D-760B3CBBE5FC}" presName="parTxOnlySpace" presStyleCnt="0"/>
      <dgm:spPr/>
    </dgm:pt>
    <dgm:pt modelId="{D85DCEDB-2272-534C-A58E-828726A469CF}" type="pres">
      <dgm:prSet presAssocID="{2043E777-11B5-C445-8682-24A96ACD0597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3D7864D9-2B98-0D41-A496-64D3B97B4C74}" type="pres">
      <dgm:prSet presAssocID="{ABB95799-2981-3B42-8532-743573B88C63}" presName="parTxOnlySpace" presStyleCnt="0"/>
      <dgm:spPr/>
    </dgm:pt>
    <dgm:pt modelId="{3AEC073A-BFE4-7C40-8CF7-6C96E5D7F246}" type="pres">
      <dgm:prSet presAssocID="{4C671773-1043-0C43-A9E8-0F2BDA25AB9F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24091113-4D67-5A44-B1CF-6086C3085C08}" type="presOf" srcId="{4C671773-1043-0C43-A9E8-0F2BDA25AB9F}" destId="{3AEC073A-BFE4-7C40-8CF7-6C96E5D7F246}" srcOrd="0" destOrd="0" presId="urn:microsoft.com/office/officeart/2005/8/layout/chevron1"/>
    <dgm:cxn modelId="{CC470946-01A9-664D-A49E-8CB20FF92D7D}" type="presOf" srcId="{2043E777-11B5-C445-8682-24A96ACD0597}" destId="{D85DCEDB-2272-534C-A58E-828726A469CF}" srcOrd="0" destOrd="0" presId="urn:microsoft.com/office/officeart/2005/8/layout/chevron1"/>
    <dgm:cxn modelId="{9478114D-E41F-934E-B9C1-509677596F8B}" type="presOf" srcId="{23BB6553-0AAF-8A48-992C-843F7356D0A5}" destId="{46A6015B-7358-474C-A986-62CA517EC9F9}" srcOrd="0" destOrd="0" presId="urn:microsoft.com/office/officeart/2005/8/layout/chevron1"/>
    <dgm:cxn modelId="{F6B12C61-F00A-844D-952D-DF30FF019FDA}" srcId="{23BB6553-0AAF-8A48-992C-843F7356D0A5}" destId="{2043E777-11B5-C445-8682-24A96ACD0597}" srcOrd="1" destOrd="0" parTransId="{DEE40ACB-F4A4-5E48-9DBC-710FB0A1F65E}" sibTransId="{ABB95799-2981-3B42-8532-743573B88C63}"/>
    <dgm:cxn modelId="{BE31F17F-8B82-E04B-9D09-E6CFBBD66652}" srcId="{23BB6553-0AAF-8A48-992C-843F7356D0A5}" destId="{D5FF886F-8B73-BB45-8124-C9B6DF3D250B}" srcOrd="0" destOrd="0" parTransId="{EAFC33D3-7075-5A45-892A-A623055035D5}" sibTransId="{5047B5D1-3C4E-E149-AF4D-760B3CBBE5FC}"/>
    <dgm:cxn modelId="{085FC4A6-0978-5C47-8428-388518FA11E1}" type="presOf" srcId="{D5FF886F-8B73-BB45-8124-C9B6DF3D250B}" destId="{30A7103B-86E5-2A46-9786-5DACD0AF2286}" srcOrd="0" destOrd="0" presId="urn:microsoft.com/office/officeart/2005/8/layout/chevron1"/>
    <dgm:cxn modelId="{C10B1EF5-FFED-A244-90C4-EF8818630FF6}" srcId="{23BB6553-0AAF-8A48-992C-843F7356D0A5}" destId="{4C671773-1043-0C43-A9E8-0F2BDA25AB9F}" srcOrd="2" destOrd="0" parTransId="{822A65F8-254E-BE4A-ABD7-4032D5109E54}" sibTransId="{FE601912-4401-C946-9502-BCB90C1FBF94}"/>
    <dgm:cxn modelId="{A6C542C7-1376-614E-B719-AFD75D7DFD84}" type="presParOf" srcId="{46A6015B-7358-474C-A986-62CA517EC9F9}" destId="{30A7103B-86E5-2A46-9786-5DACD0AF2286}" srcOrd="0" destOrd="0" presId="urn:microsoft.com/office/officeart/2005/8/layout/chevron1"/>
    <dgm:cxn modelId="{900ED4B1-F7C5-3740-8E3C-58FF37E2FD70}" type="presParOf" srcId="{46A6015B-7358-474C-A986-62CA517EC9F9}" destId="{7022037A-420C-3E44-8DFA-F2E9F9F09FA1}" srcOrd="1" destOrd="0" presId="urn:microsoft.com/office/officeart/2005/8/layout/chevron1"/>
    <dgm:cxn modelId="{74FF9A00-4480-7644-9C06-7B42E4B6CAC1}" type="presParOf" srcId="{46A6015B-7358-474C-A986-62CA517EC9F9}" destId="{D85DCEDB-2272-534C-A58E-828726A469CF}" srcOrd="2" destOrd="0" presId="urn:microsoft.com/office/officeart/2005/8/layout/chevron1"/>
    <dgm:cxn modelId="{AB5D04FD-313D-744F-B9D4-D2DBBAE6ABFE}" type="presParOf" srcId="{46A6015B-7358-474C-A986-62CA517EC9F9}" destId="{3D7864D9-2B98-0D41-A496-64D3B97B4C74}" srcOrd="3" destOrd="0" presId="urn:microsoft.com/office/officeart/2005/8/layout/chevron1"/>
    <dgm:cxn modelId="{4602FC9E-6D24-3347-BF1C-5E6CCA144020}" type="presParOf" srcId="{46A6015B-7358-474C-A986-62CA517EC9F9}" destId="{3AEC073A-BFE4-7C40-8CF7-6C96E5D7F246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A7103B-86E5-2A46-9786-5DACD0AF2286}">
      <dsp:nvSpPr>
        <dsp:cNvPr id="0" name=""/>
        <dsp:cNvSpPr/>
      </dsp:nvSpPr>
      <dsp:spPr>
        <a:xfrm>
          <a:off x="3080" y="1424994"/>
          <a:ext cx="3753370" cy="1501348"/>
        </a:xfrm>
        <a:prstGeom prst="chevron">
          <a:avLst/>
        </a:prstGeom>
        <a:solidFill>
          <a:schemeClr val="tx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4016" tIns="41339" rIns="41339" bIns="41339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Explanations</a:t>
          </a:r>
        </a:p>
      </dsp:txBody>
      <dsp:txXfrm>
        <a:off x="753754" y="1424994"/>
        <a:ext cx="2252022" cy="1501348"/>
      </dsp:txXfrm>
    </dsp:sp>
    <dsp:sp modelId="{D85DCEDB-2272-534C-A58E-828726A469CF}">
      <dsp:nvSpPr>
        <dsp:cNvPr id="0" name=""/>
        <dsp:cNvSpPr/>
      </dsp:nvSpPr>
      <dsp:spPr>
        <a:xfrm>
          <a:off x="3381114" y="1424994"/>
          <a:ext cx="3753370" cy="1501348"/>
        </a:xfrm>
        <a:prstGeom prst="chevron">
          <a:avLst/>
        </a:prstGeom>
        <a:solidFill>
          <a:schemeClr val="tx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4016" tIns="41339" rIns="41339" bIns="41339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>
              <a:sym typeface="Wingdings" pitchFamily="2" charset="2"/>
            </a:rPr>
            <a:t>Interactions</a:t>
          </a:r>
          <a:endParaRPr lang="en-US" sz="3100" kern="1200"/>
        </a:p>
      </dsp:txBody>
      <dsp:txXfrm>
        <a:off x="4131788" y="1424994"/>
        <a:ext cx="2252022" cy="1501348"/>
      </dsp:txXfrm>
    </dsp:sp>
    <dsp:sp modelId="{3AEC073A-BFE4-7C40-8CF7-6C96E5D7F246}">
      <dsp:nvSpPr>
        <dsp:cNvPr id="0" name=""/>
        <dsp:cNvSpPr/>
      </dsp:nvSpPr>
      <dsp:spPr>
        <a:xfrm>
          <a:off x="6759148" y="1424994"/>
          <a:ext cx="3753370" cy="1501348"/>
        </a:xfrm>
        <a:prstGeom prst="chevron">
          <a:avLst/>
        </a:prstGeom>
        <a:solidFill>
          <a:schemeClr val="tx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4016" tIns="41339" rIns="41339" bIns="41339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>
              <a:sym typeface="Wingdings" pitchFamily="2" charset="2"/>
            </a:rPr>
            <a:t>Feedback</a:t>
          </a:r>
          <a:endParaRPr lang="en-US" sz="3100" kern="1200"/>
        </a:p>
      </dsp:txBody>
      <dsp:txXfrm>
        <a:off x="7509822" y="1424994"/>
        <a:ext cx="2252022" cy="150134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7-07T18:55:18.639"/>
    </inkml:context>
    <inkml:brush xml:id="br0">
      <inkml:brushProperty name="width" value="0.1" units="cm"/>
      <inkml:brushProperty name="height" value="0.1" units="cm"/>
    </inkml:brush>
    <inkml:brush xml:id="br1">
      <inkml:brushProperty name="width" value="0.05" units="cm"/>
      <inkml:brushProperty name="height" value="0.05" units="cm"/>
    </inkml:brush>
    <inkml:context xml:id="ctx1">
      <inkml:inkSource xml:id="inkSrc23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1" timeString="2018-07-07T18:55:18.662"/>
    </inkml:context>
  </inkml:definitions>
  <inkml:trace contextRef="#ctx0" brushRef="#br0">68 1922 8352 0 0,'0'0'190'0'0,"0"0"28"0"0,0 0 7 0 0,0 0-67 0 0,0 0 9 0 0,0 0 80 0 0,0 0 229 0 0,0 0 415 0 0,0 0 34 0 0,0 0 11 0 0,0 0 7 0 0,0 0-657 0 0,0 1 66 0 0,0-1 54 0 0,1 0 45 0 0,-1 1 188 0 0,3 2 1267 0 0,-2-1-1129 0 0,0-1-149 0 0,-1 1-93 0 0,1-2-307 0 0,-1 1-34 0 0,1 0-40 0 0,-1-1-42 0 0,0 1-46 0 0,0-1-51 0 0,1 1-53 0 0,-1-1-58 0 0,2 6 185 0 0,-1 0 44 0 0,1 6 242 0 0,-1 0 49 0 0,0 15 663 0 0,0-16-695 0 0,-1 0-73 0 0,1-1-104 0 0,0-4-157 0 0,-1-1-38 0 0,5 42 44 0 0,-2 0-1 0 0,-2 25-63 0 0,-1-61 1 0 0,5 82-1 0 0,4 25 0 0 0,-8-76 0 0 0,0-1 0 0 0,-6 38 0 0 0,1-19 0 0 0,-10 77 0 0 0,7-73 0 0 0,1 6-36 0 0,1 34-104 0 0,1 0-8 0 0,-2-35 96 0 0,4-48-61 0 0,0 0 35 0 0,-2 15 1 0 0,-3 48-40 0 0,5-58 40 0 0,1 0-45 0 0,-3 32-274 0 0,-1-19 161 0 0,1-6 70 0 0,-1-1 38 0 0,-2 19 23 0 0,4-26 105 0 0,0-1 41 0 0,-1 10-48 0 0,-2 36-69 0 0,4-43 91 0 0,2 5 48 0 0,0-28 1 0 0,1-1 2 0 0,1 2 62 0 0,4 13 55 0 0,0-8-140 0 0,3-3-36 0 0,-2-3 38 0 0,0 1-1 0 0,-1 0 0 0 0,1 0 0 0 0,-1 0 0 0 0,0 1-45 0 0,17 14 110 0 0,-20-18-106 0 0,1 0-1 0 0,0-1 0 0 0,-1 0 0 0 0,1 1 0 0 0,0-1 1 0 0,0 0-1 0 0,0-1 0 0 0,0 1 0 0 0,0-1 0 0 0,3 1-3 0 0,2-1 11 0 0,0 0 0 0 0,0 0-1 0 0,9-3-10 0 0,-1 1 26 0 0,8 1 78 0 0,9-1 57 0 0,-12-3-116 0 0,-8 1-45 0 0,0 1-1 0 0,0 0 1 0 0,0 1 0 0 0,0 0-1 0 0,0 1 1 0 0,73 1 12 0 0,-43 1 42 0 0,-7-1-54 0 0,16 0 0 0 0,0-2 0 0 0,21-4 0 0 0,-48 4 17 0 0,1 0 0 0 0,-1 2 0 0 0,7 2-17 0 0,28-1 27 0 0,-20-3-41 0 0,4-4 14 0 0,-21 2 0 0 0,0 1 0 0 0,0 2 0 0 0,21 1 0 0 0,15 2 0 0 0,-1-3 0 0 0,28-5 0 0 0,-44 3 0 0 0,-1 2 0 0 0,15 2 0 0 0,21 1 0 0 0,69-9 0 0 0,-71 6 0 0 0,20 3 0 0 0,49 0 0 0 0,-82-5 1 0 0,-8 0 9 0 0,26 3-10 0 0,134 0 42 0 0,-85-3-31 0 0,-44-1-11 0 0,-54 2 0 0 0,0 1 0 0 0,1 1 0 0 0,27 4 0 0 0,-47-3 8 0 0,0 0 1 0 0,0-1-1 0 0,0-1 0 0 0,0 0 0 0 0,9-2-8 0 0,-4 0 12 0 0,1 1-1 0 0,4 1-11 0 0,93-7 3 0 0,-80 10 20 0 0,-23-1-17 0 0,0 0 0 0 0,0-1 0 0 0,-1-1 0 0 0,1 0 0 0 0,1-1-6 0 0,1-3 18 0 0,-14 4-12 0 0,1 1 1 0 0,0-1-1 0 0,-1 0 0 0 0,1 0 1 0 0,-1 0-1 0 0,1-1 0 0 0,-1 1 1 0 0,0 0-1 0 0,1-1 1 0 0,-1 1-1 0 0,0 0 0 0 0,0-1 1 0 0,0 0-1 0 0,0 1 0 0 0,0-1 1 0 0,0 0-1 0 0,-1 1 0 0 0,1-1 1 0 0,0 0-1 0 0,-1 0 0 0 0,1 1 1 0 0,-1-1-1 0 0,0 0 1 0 0,0 0-1 0 0,0 0 0 0 0,0 0 1 0 0,0 0-7 0 0,-3-82 10 0 0,2 45 19 0 0,-1-21 81 0 0,-1 0 12 0 0,2 21-76 0 0,1 36-22 0 0,0-34 262 0 0,0 1-43 0 0,-1-1-42 0 0,0-1-37 0 0,-3-36 64 0 0,-4 2-110 0 0,3 39-113 0 0,-1 1 44 0 0,-4-21 386 0 0,-14-44-435 0 0,18 74 27 0 0,2 0 0 0 0,1 0 0 0 0,1 0 0 0 0,0-21-27 0 0,-2-28 32 0 0,0 38-15 0 0,-5-22 148 0 0,-8-24-165 0 0,11 47 56 0 0,-3-31-56 0 0,2 5 18 0 0,1 14 18 0 0,1 0 52 0 0,-4-40 112 0 0,-3 28-129 0 0,-2-12 73 0 0,8 36-13 0 0,-6-17-131 0 0,7 23 95 0 0,0 4-11 0 0,0 9 3 0 0,-9-18 22 0 0,10 18-90 0 0,1-4-15 0 0,-1 1-1 0 0,-1 0 1 0 0,-2-3-4 0 0,4 14 68 0 0,-1 0 36 0 0,-2-2 104 0 0,0 2 41 0 0,4 10-10 0 0,-1-7-110 0 0,-4-8 51 0 0,-1 3-47 0 0,-7-1-3 0 0,-3 7-57 0 0,3 4-24 0 0,-11 0 104 0 0,8-2-103 0 0,-71-2-6 0 0,-17 4-44 0 0,-8 1 20 0 0,81-2-19 0 0,-10-1-1 0 0,15-2 52 0 0,9-3-38 0 0,16 4-15 0 0,0 0 1 0 0,1 0 0 0 0,-1 0-1 0 0,0 0 1 0 0,0 1-1 0 0,1-1 1 0 0,-4 1 0 0 0,-81 5 0 0 0,53-6 0 0 0,20 0 0 0 0,0 1 0 0 0,0 0 0 0 0,-3 1 0 0 0,7-1 0 0 0,-1 0 0 0 0,1 0 0 0 0,-1-1 0 0 0,-6-1 0 0 0,-27-3 0 0 0,-183-1 0 0 0,186 5 30 0 0,0 2-1 0 0,-9 2-29 0 0,23-1 5 0 0,-118-2-5 0 0,75-1 0 0 0,-13 3 0 0 0,28 0 0 0 0,-48-6 0 0 0,-3 0 0 0 0,-13-2 0 0 0,72 2 0 0 0,0 2 0 0 0,-28 3 0 0 0,-40 3 0 0 0,12-1 0 0 0,58 1 0 0 0,-91 2 0 0 0,112-5 0 0 0,0 2 0 0 0,-8 1 0 0 0,8 0 0 0 0,0-2 0 0 0,-9 0 0 0 0,16-1 0 0 0,-1 0 0 0 0,1 1 0 0 0,-11 3 0 0 0,12-2 0 0 0,11-2-7 0 0,-1 1 0 0 0,0-1 0 0 0,1 1 0 0 0,0 0 0 0 0,-1 0-1 0 0,1 1 1 0 0,0 0 0 0 0,0 0 0 0 0,-4 3 7 0 0,-14 2 0 0 0,21-8 0 0 0,-1 2 0 0 0,1 1 0 0 0,2 0 0 0 0,0 1-16 0 0,0-4-61 0 0,0 0 6 0 0,0 0-33 0 0,0 0-77 0 0,0 0-190 0 0,0 0-325 0 0,0 0 524 0 0,0 0 7 0 0,0 0-28 0 0,0 1-69 0 0,0-1-22 0 0,0 0-70 0 0,0 0-79 0 0,0 0-90 0 0,-1 0-97 0 0,1 0-90 0 0,0 1-79 0 0,0-1-70 0 0,0 0-251 0 0,0 1-68 0 0,-1-1-302 0 0,1 1-815 0 0</inkml:trace>
  <inkml:trace contextRef="#ctx0" brushRef="#br0" timeOffset="1">625 1474 9416 0 0,'0'0'208'0'0,"0"0"33"0"0,0 0 16 0 0,0 0-81 0 0,0 0-12 0 0,0 0 60 0 0,0 0 191 0 0,0 0 352 0 0,0 0 29 0 0,0 0-327 0 0,0 0-186 0 0,0 0-41 0 0,0 0 68 0 0,0 0 159 0 0,0 0-18 0 0,0 0-9 0 0,0 0-23 0 0,0 0-16 0 0,0-1 213 0 0,0 0-119 0 0,0-1-103 0 0,0 0-87 0 0,0-2-30 0 0,0 1-74 0 0,1-5 245 0 0,1-1-140 0 0,0 0-60 0 0,0 1-52 0 0,1-1-42 0 0,4-9 58 0 0,9-21 159 0 0,-10 28-193 0 0,-1-1 72 0 0,-4 11-222 0 0,3-7 169 0 0,0-1-60 0 0,3-1-30 0 0,4-7-9 0 0,1 2 4 0 0,-3 7 12 0 0,-2 2 31 0 0,1 2 62 0 0,2-1 145 0 0,1 1-106 0 0,-3 1-120 0 0,1 0-39 0 0,9-3 0 0 0,-11 4-71 0 0,0 1 0 0 0,1 0-1 0 0,-1 0 1 0 0,1 0-16 0 0,4 2 62 0 0,-1 0 52 0 0,7 1-57 0 0,11-4-53 0 0,-1 0-5 0 0,11 4 1 0 0,-27 0 53 0 0,2 1 56 0 0,-11-2-83 0 0,25 7-14 0 0,1 11 168 0 0,-13-8-140 0 0,-6-5-60 0 0,5 1-41 0 0,-3-2 55 0 0,-4-3 65 0 0,-5 0-59 0 0,31 12 25 0 0,-28-11-18 0 0,0 0-1 0 0,0 0 1 0 0,0-1-1 0 0,0 0 1 0 0,1 0-1 0 0,3 0-6 0 0,35 9 0 0 0,-21-6 0 0 0,40 7 136 0 0,-14-12-136 0 0,21-5 0 0 0,-56 4 20 0 0,29-8 124 0 0,-27 2-116 0 0,8-4 27 0 0,46-24 342 0 0,-57 27-342 0 0,-1 2-34 0 0,9-5 29 0 0,31-6 232 0 0,-38 13-227 0 0,0 0-34 0 0,9-7-21 0 0,-20 9 0 0 0,0 0 0 0 0,0 0 0 0 0,0 0 0 0 0,0 1 0 0 0,0 0 0 0 0,0-1 0 0 0,0 2 0 0 0,1-1 0 0 0,0 0 0 0 0,7 0 27 0 0,0 0-1 0 0,0-1 0 0 0,12-3-26 0 0,23-3 95 0 0,-15 9-69 0 0,1 2-5 0 0,-23-2-10 0 0,0 0 0 0 0,0 0-1 0 0,0 1 1 0 0,4 1-11 0 0,14 5-9 0 0,14 2 79 0 0,-1-1 2 0 0,-13-1-77 0 0,-23-7 2 0 0,2 2-25 0 0,1-1-1 0 0,-1 1 1 0 0,6 3 28 0 0,-2-1-25 0 0,-2-2-36 0 0,9 4-95 0 0,-6 4 100 0 0,-6-3 58 0 0,0 1-44 0 0,0 1-46 0 0,-1-1-44 0 0,1 2-82 0 0,-1-3-62 0 0,-2-2 177 0 0,-1 0 36 0 0,3 26-63 0 0,-3-19-11 0 0,-1-7 16 0 0,0-1-46 0 0,-1 10-263 0 0,-1-10 286 0 0,1 2 43 0 0,0-1 69 0 0,1 2 36 0 0,1-5-4 0 0,4 28 0 0 0,-5-26 101 0 0,-2-1 86 0 0,0 6 172 0 0,1-10-275 0 0,0 0 9 0 0,-1 1-13 0 0,1 2-52 0 0,-1-2 31 0 0,-15 10 259 0 0,12-8-182 0 0,0-1 0 0 0,0-1-1 0 0,-1 1 1 0 0,1 0 0 0 0,0-1 0 0 0,-1 0-1 0 0,1 0 1 0 0,-4 0-136 0 0,-10 1 418 0 0,1-1-136 0 0,9 0-189 0 0,-2 1-41 0 0,-6 1 131 0 0,0-1-50 0 0,-4-2-22 0 0,-9-2 1 0 0,10 0 54 0 0,-27 0 329 0 0,32 1-373 0 0,0 0-44 0 0,0 1-60 0 0,0-2-76 0 0,-36 0 80 0 0,33 1-8 0 0,-1 0 0 0 0,1 0 0 0 0,-9-3-14 0 0,-8-2 26 0 0,0 2-1 0 0,0 1 1 0 0,-1 2 0 0 0,1 1-1 0 0,-24 4-25 0 0,32-3 0 0 0,1-1 0 0 0,-1-1 0 0 0,-9-3 0 0 0,26 4 0 0 0,0-1 0 0 0,0 2 0 0 0,-8 0 0 0 0,-12 1 0 0 0,-199 1 0 0 0,197-2 0 0 0,-16 3 0 0 0,25-1 0 0 0,-1-1 0 0 0,1-1 0 0 0,-17-2 0 0 0,-24-3-24 0 0,-30 6-53 0 0,14-1 42 0 0,49 3-36 0 0,0 0-35 0 0,11-5 75 0 0,-2-4 1 0 0,-8 6-70 0 0,2 0 49 0 0,15 0-21 0 0,-3 3 59 0 0,-7 1 11 0 0,-1-3-86 0 0,22-2 30 0 0,1 0-8 0 0,0 0 2 0 0,0 0 0 0 0,0 0-1 0 0,0-1 6 0 0,0 0 55 0 0,0 0-1 0 0,1 0 1 0 0,-1 1-1 0 0,0-1 1 0 0,0 0-1 0 0,1 0 1 0 0,-1 0-1 0 0,0 0 1 0 0,1 0-1 0 0,-1 0 1 0 0,1 1-1 0 0,-1-1 1 0 0,1 0-1 0 0,-1 0 1 0 0,1 0-1 0 0,0 1 1 0 0,-1-1-1 0 0,1 1 1 0 0,0-1-1 0 0,0 0 5 0 0,2-1 6 0 0,26-32-6 0 0,-9 16 0 0 0,-18 17 0 0 0,0-1 0 0 0,0 0 0 0 0,0 1 0 0 0,0-1 0 0 0,0 0 0 0 0,-1 0 0 0 0,1 0 0 0 0,0-1 0 0 0,0 1 0 0 0,1 0 0 0 0,-1-2 0 0 0,24-39 0 0 0,-24 40 0 0 0,16-29-5 0 0,-13 25-54 0 0,13-18 59 0 0,-12 17 0 0 0,-4 6 0 0 0,0-1 0 0 0,0 1 12 0 0,-1 1 47 0 0,1 10-9 0 0,1 3-35 0 0,0-2-43 0 0,-2 1-48 0 0,0 3-61 0 0,-1 6-122 0 0,1 11-119 0 0,0-20 295 0 0,1-1 38 0 0,-1-8-209 0 0,0-1 45 0 0,0-1 42 0 0,1 0 36 0 0,2-3-40 0 0,0-1 93 0 0,6-10 54 0 0,-8 10-40 0 0,7-14 72 0 0,1-15-93 0 0,-9 28 75 0 0,0-1 0 0 0,-1 1-1 0 0,0-1 1 0 0,1 1-1 0 0,-2-2 11 0 0,-3-12 65 0 0,4 17-53 0 0,-3-5-26 0 0,-1 5 63 0 0,-1-1 63 0 0,1 3-62 0 0,1 5-57 0 0,1 1-35 0 0,0 13-111 0 0,4 14 25 0 0,-1-29 113 0 0,0 0-1 0 0,-1 0 1 0 0,2 0-1 0 0,-1 0 1 0 0,0-1 0 0 0,1 1-1 0 0,-1 0 1 0 0,1-1-1 0 0,0 1 1 0 0,0-1 0 0 0,2 3 15 0 0,-3-5-4 0 0,1 0 0 0 0,-1 0 1 0 0,0 0-1 0 0,0 0 1 0 0,0 0-1 0 0,0-1 1 0 0,1 1-1 0 0,-1 0 0 0 0,0-1 1 0 0,1 1-1 0 0,-1-1 1 0 0,0 1-1 0 0,2-1 4 0 0,0 0-14 0 0,0 1 0 0 0,0-1 1 0 0,0 0-1 0 0,0 0 0 0 0,0-1 0 0 0,0 1 0 0 0,0-1 1 0 0,0 0-1 0 0,0 1 0 0 0,1-2 14 0 0,29-14-131 0 0,-16 6 97 0 0,2-4 80 0 0,-16 11-16 0 0,1-1-1 0 0,-1 1 1 0 0,0-1-1 0 0,1 0 0 0 0,-1 0 1 0 0,1-2-30 0 0,-3 5 8 0 0,-1-1 1 0 0,1 1-1 0 0,-1 0 0 0 0,1 0 0 0 0,-1 0 1 0 0,1-1-1 0 0,-1 1 0 0 0,1 0 1 0 0,-1-1-1 0 0,0 1 0 0 0,0 0 0 0 0,0 0 1 0 0,0-1-1 0 0,0 1 0 0 0,0 0 1 0 0,0-1-1 0 0,0 1 0 0 0,-1 0 1 0 0,1-1-1 0 0,0 1 0 0 0,-1 0 0 0 0,1-1-8 0 0,-1 0 4 0 0,0 1 0 0 0,-1 0 0 0 0,1-1 0 0 0,0 1 0 0 0,0 0 1 0 0,0 0-1 0 0,-1 0 0 0 0,1 0 0 0 0,-1 0 0 0 0,1 0 0 0 0,-1 0 0 0 0,1 0 0 0 0,-1 0 0 0 0,0 1-4 0 0,1-1 7 0 0,0 0 0 0 0,0 1 1 0 0,0 0-1 0 0,0-1 0 0 0,0 1 1 0 0,0-1-1 0 0,0 1 1 0 0,0 0-1 0 0,-1 0 0 0 0,1 0 1 0 0,0 0-1 0 0,0 0 0 0 0,0 0 1 0 0,0 0-1 0 0,0 0 1 0 0,-1 0-1 0 0,1 0 0 0 0,0 1 1 0 0,0-1-1 0 0,0 0 0 0 0,0 1 1 0 0,0-1-1 0 0,0 1 1 0 0,0-1-1 0 0,0 1 0 0 0,0 0 1 0 0,0 0-8 0 0,0-1 5 0 0,1 1 0 0 0,-1 0 1 0 0,1 0-1 0 0,-1-1 0 0 0,1 1 0 0 0,-1 0 1 0 0,1 0-1 0 0,-1 0 0 0 0,1 0 0 0 0,0 0 1 0 0,0 0-1 0 0,-1 0 0 0 0,1 0 0 0 0,0 0 1 0 0,0 0-1 0 0,0 1-5 0 0,3 12-19 0 0,-1-8-6 0 0,1-1 1 0 0,0 0-1 0 0,0 0 1 0 0,0 0-1 0 0,1 0 1 0 0,-1 0-1 0 0,1-1 1 0 0,0 0 0 0 0,1 0-1 0 0,0 1 25 0 0,13 8-53 0 0,0-3 41 0 0,-16-9 8 0 0,-1-1 0 0 0,0 1 0 0 0,1-1 0 0 0,-1 1 0 0 0,0-1 0 0 0,1 0 0 0 0,-1 0 0 0 0,1 0 0 0 0,-1 0 0 0 0,1 0 0 0 0,-1 0 0 0 0,0 0 0 0 0,1 0 0 0 0,-1-1 0 0 0,1 1 0 0 0,-1 0 0 0 0,0-1 0 0 0,1 1 0 0 0,-1-1 0 0 0,0 1 0 0 0,1-1 0 0 0,-1 0 4 0 0,0 0-1 0 0,0 0 0 0 0,0 0 0 0 0,1 0 0 0 0,-1 0 0 0 0,0 0 0 0 0,0 0 0 0 0,0 0-1 0 0,0-1 1 0 0,0 1 0 0 0,-1 0 0 0 0,1 0 0 0 0,0-1 1 0 0,-1 0 6 0 0,1 1-1 0 0,-1 0 1 0 0,1-1-1 0 0,-1 1 1 0 0,0 0-1 0 0,1-1 1 0 0,-1 1 0 0 0,0-1-1 0 0,0 1 1 0 0,0 0-1 0 0,0-1-5 0 0,-1 0 14 0 0,1 1-1 0 0,0 0 0 0 0,-1-1 1 0 0,1 1-1 0 0,-1-1 0 0 0,1 1 1 0 0,-1 0-1 0 0,0 0 0 0 0,1-1 1 0 0,-1 1-1 0 0,0 0 0 0 0,0 0-13 0 0,-17-21 183 0 0,-1 5-50 0 0,-3 4-46 0 0,-6 4-42 0 0,25 8-45 0 0,-1 1 0 0 0,1 0 0 0 0,-1-1 0 0 0,1 1 0 0 0,-1 0 0 0 0,-1 1 0 0 0,0 2 9 0 0,4 5-50 0 0,5 3-39 0 0,-2-8 61 0 0,1 1-1 0 0,-1 0 1 0 0,1-1 0 0 0,0 1-1 0 0,0-1 1 0 0,0 0-1 0 0,0 0 1 0 0,1 0 0 0 0,0 0 19 0 0,22 13-63 0 0,-7-8 58 0 0,0-2 33 0 0,-1-2 39 0 0,0-1 44 0 0,10 1 38 0 0,-4-1-36 0 0,6-1-35 0 0,-29-2-63 0 0,9 0 45 0 0,13 2-3 0 0,-15 1-11 0 0,1 0 36 0 0,-6-2-70 0 0,1 0-1 0 0,0 0 1 0 0,0 0-1 0 0,0-1 0 0 0,0 1 1 0 0,0-1-1 0 0,0 0 1 0 0,0 0-1 0 0,3 0-11 0 0,-1-1 13 0 0,0 1 1 0 0,0 1-1 0 0,-1-1 0 0 0,5 1-13 0 0,-6 0 0 0 0,1-1 0 0 0,-1 1 0 0 0,0-1 0 0 0,1 0 0 0 0,-1 0 0 0 0,4-1 0 0 0,6 0 0 0 0,22 4 0 0 0,-28-1 0 0 0,0-1 0 0 0,0-1 0 0 0,0 1 0 0 0,0-1 0 0 0,4-1 0 0 0,-1 0 0 0 0,0 2 0 0 0,4 0 0 0 0,-8-1 0 0 0,1 1 0 0 0,-1-1 0 0 0,1 0 0 0 0,0-1 0 0 0,-1 1 0 0 0,1-2 0 0 0,-1 1 0 0 0,3-2 0 0 0,44-7 0 0 0,-21 5 20 0 0,22-5 24 0 0,-49 8-44 0 0,1 0 0 0 0,-1 0 0 0 0,0-1 0 0 0,0 1 0 0 0,0-2 0 0 0,5-2 0 0 0,-9 5 11 0 0,1-1 0 0 0,-1 1 0 0 0,1 0 0 0 0,0 1 0 0 0,-1-1 0 0 0,1 0 0 0 0,0 1 0 0 0,0 0 0 0 0,0-1 0 0 0,1 1-11 0 0,4 0 18 0 0,-4-1-18 0 0,1 0 0 0 0,-1-1 0 0 0,0 1 0 0 0,0-1 0 0 0,1 0 0 0 0,2-2 0 0 0,-1 2 0 0 0,0-1 0 0 0,0 0 0 0 0,0 1 0 0 0,5-1 0 0 0,8-1 0 0 0,-4 0 0 0 0,-1-3 0 0 0,-5 2 0 0 0,1 1 0 0 0,0 0 0 0 0,0 1 0 0 0,1-1 0 0 0,-10 3 17 0 0,17 1 41 0 0,-17 3-6 0 0,-6 10-17 0 0,4-12-15 0 0,-2 6-9 0 0,-2 0 0 0 0,1-1 1 0 0,-1 1-1 0 0,-4 3-11 0 0,4-3 8 0 0,-1 0-1 0 0,1 0 0 0 0,0 1 0 0 0,0 1-7 0 0,-1 2-39 0 0,4-8 14 0 0,0 0 0 0 0,0 0-1 0 0,0 0 1 0 0,0 1-1 0 0,1-1 1 0 0,0 1-1 0 0,0-1 1 0 0,0 1-1 0 0,0 0 26 0 0,2-4-95 0 0,1 0 32 0 0,11-7-67 0 0,0-7 44 0 0,0-3 57 0 0,-5 5 42 0 0,-1 1 0 0 0,0-1 0 0 0,2-9-13 0 0,-5 8-25 0 0,-5 2 104 0 0,1 10-71 0 0,0 1 0 0 0,-1-1 0 0 0,1 1 0 0 0,0 0 0 0 0,0-1 0 0 0,0 1 0 0 0,-1 0 0 0 0,1-1 0 0 0,0 1 0 0 0,-1 0 0 0 0,1 0 0 0 0,0-1 0 0 0,0 1 0 0 0,-1 0 0 0 0,1 0 0 0 0,-1-1 0 0 0,1 1 0 0 0,0 0 0 0 0,-1 0 0 0 0,1 0 0 0 0,-1 0-8 0 0,0 0 19 0 0,0-1 0 0 0,1 1-1 0 0,-1 0 1 0 0,0 0-1 0 0,0 1 1 0 0,0-1 0 0 0,0 0-1 0 0,0 0 1 0 0,0 0-1 0 0,0 1 1 0 0,0-1 0 0 0,0 0-1 0 0,0 1-18 0 0,-6 3 22 0 0,0-1-1 0 0,0 2 1 0 0,0-1-1 0 0,1 1 1 0 0,0 0-1 0 0,0 1 1 0 0,0-1-1 0 0,-3 5-21 0 0,-9 16 36 0 0,18-25-41 0 0,-1 0 1 0 0,1 0-1 0 0,-1 0 0 0 0,1 0 1 0 0,0 0-1 0 0,-1 0 0 0 0,1 0 1 0 0,0 0-1 0 0,0 0 0 0 0,0 0 0 0 0,0 0 1 0 0,0 0-1 0 0,0 0 0 0 0,0 1 5 0 0,0-1-6 0 0,0-1-1 0 0,0 0 1 0 0,0 1 0 0 0,1-1-1 0 0,-1 1 1 0 0,0-1-1 0 0,0 0 1 0 0,1 1 0 0 0,-1-1-1 0 0,0 0 1 0 0,0 1 0 0 0,1-1-1 0 0,-1 0 1 0 0,0 1-1 0 0,1-1 1 0 0,-1 0 0 0 0,0 0-1 0 0,1 1 1 0 0,-1-1-1 0 0,1 0 1 0 0,-1 0 0 0 0,0 0-1 0 0,1 0 7 0 0,0 1-16 0 0,1-1 0 0 0,-1 0 0 0 0,0 0 0 0 0,1 0 0 0 0,-1 0 0 0 0,0 0 0 0 0,0 0 1 0 0,1 0-1 0 0,-1 0 0 0 0,0-1 0 0 0,2 1 16 0 0,8-6-56 0 0,-2 0 50 0 0,0 0-1 0 0,0-1 1 0 0,0-1 6 0 0,7-9 12 0 0,-7-2 58 0 0,-9 13 73 0 0,-4 1-39 0 0,-10 2 21 0 0,11 3-107 0 0,-1 0 1 0 0,1 0-1 0 0,-1 0 1 0 0,1 1-1 0 0,-1-1 1 0 0,1 1-1 0 0,-1 0-18 0 0,-2 2-11 0 0,0 1-1 0 0,0-1 1 0 0,0 1 0 0 0,0 0-1 0 0,0 1 1 0 0,1 0-1 0 0,-3 3 12 0 0,4-5-7 0 0,1 1 0 0 0,-1 0-1 0 0,1-1 1 0 0,0 1 0 0 0,1 1 0 0 0,-1-1-1 0 0,1 0 1 0 0,-1 1 0 0 0,1-1 0 0 0,1 1-1 0 0,-1 1 8 0 0,1-5-2 0 0,1-1 1 0 0,0 0-1 0 0,0 1 0 0 0,0-1 0 0 0,0 1 0 0 0,0-1 0 0 0,0 1 0 0 0,0-1 1 0 0,0 1-1 0 0,0-1 0 0 0,0 1 0 0 0,0-1 0 0 0,0 1 0 0 0,0-1 0 0 0,1 0 1 0 0,-1 1-1 0 0,0-1 0 0 0,0 1 0 0 0,0-1 0 0 0,1 1 0 0 0,-1-1 0 0 0,0 0 1 0 0,0 1-1 0 0,1-1 0 0 0,-1 0 0 0 0,0 1 0 0 0,1-1 0 0 0,-1 0 0 0 0,0 1 1 0 0,1-1-1 0 0,-1 0 0 0 0,1 0 0 0 0,-1 0 0 0 0,0 1 0 0 0,1-1 1 0 0,-1 0-1 0 0,1 0 0 0 0,-1 0 0 0 0,1 0 0 0 0,-1 0 0 0 0,1 0 2 0 0,14 0-100 0 0,1-6 36 0 0,-1-3 38 0 0,-2-2 28 0 0,0 1 1 0 0,4-7-3 0 0,7-5-56 0 0,23-23 47 0 0,-37 34 55 0 0,-1 1 44 0 0,-8 9-82 0 0,-1 1-7 0 0,1 0 0 0 0,-1 0-1 0 0,0 0 1 0 0,0 0 0 0 0,0 0 0 0 0,1-1-1 0 0,-1 1 1 0 0,0 0 0 0 0,0 0-1 0 0,0 0 1 0 0,0-1 0 0 0,1 1-1 0 0,-1 0 1 0 0,0 0 0 0 0,0-1-1 0 0,0 1 1 0 0,0 0 0 0 0,0 0-1 0 0,0-1 1 0 0,0 1 0 0 0,0 0-1 0 0,0 0 1 0 0,0-1 0 0 0,0 1-1 0 0,0 0 1 0 0,0 0 0 0 0,0-1 0 0 0,0 1-1 0 0,0 0 1 0 0,0 0 0 0 0,0-1-1 0 0,0 1 0 0 0,-1 0 116 0 0,0 0-48 0 0,-3 3-26 0 0,-2 2-1 0 0,4-3-36 0 0,1 1-1 0 0,-1 0 1 0 0,1-1 0 0 0,0 1-1 0 0,0 0 1 0 0,0 0 0 0 0,0 0-1 0 0,0 0 1 0 0,1-1 0 0 0,-1 1 0 0 0,1 0-1 0 0,0 0 1 0 0,0 0 0 0 0,0 0-1 0 0,0 0 1 0 0,1 0 0 0 0,-1 0-1 0 0,1 0 1 0 0,0 0 0 0 0,0 0-1 0 0,0 0 1 0 0,0 0 0 0 0,0-1 0 0 0,0 1-1 0 0,1 0-4 0 0,-1-2-1 0 0,0 1-1 0 0,0-1 0 0 0,0 0 1 0 0,0 1-1 0 0,1-1 1 0 0,-1 0-1 0 0,0 0 1 0 0,1 0-1 0 0,-1 0 0 0 0,0 0 1 0 0,1 0-1 0 0,-1-1 1 0 0,2 1 1 0 0,-1 0-7 0 0,1 0 0 0 0,0 0 1 0 0,-1-1-1 0 0,1 0 0 0 0,0 1 0 0 0,0-1 1 0 0,0 0-1 0 0,-1 0 0 0 0,1-1 1 0 0,0 1-1 0 0,0 0 0 0 0,0-1 7 0 0,3-1-13 0 0,0 1 0 0 0,0-1 0 0 0,-1-1-1 0 0,1 1 1 0 0,-1-1 0 0 0,0 0 0 0 0,0 0-1 0 0,0 0 1 0 0,3-3 13 0 0,-4 2-4 0 0,1-1 0 0 0,-1 1 0 0 0,0-1 1 0 0,3-4 3 0 0,2-8 40 0 0,-9 15-28 0 0,1 1 0 0 0,-1 0 0 0 0,0 0 0 0 0,1-1 0 0 0,-1 1 0 0 0,0 0 0 0 0,0-1-1 0 0,0 1 1 0 0,0 0 0 0 0,0-1 0 0 0,-1 0-12 0 0,1 0 79 0 0,-3 1 30 0 0,-4 4-50 0 0,-1 5-4 0 0,-4 16-48 0 0,3 6-53 0 0,9-27 30 0 0,-1 1-1 0 0,1 0 1 0 0,0-1-1 0 0,0 1 1 0 0,0 0 0 0 0,1 3 16 0 0,-1-5-11 0 0,0-1 0 0 0,1 1 0 0 0,-1-1 0 0 0,1 1 1 0 0,-1 0-1 0 0,1-1 0 0 0,0 1 0 0 0,0-1 0 0 0,-1 1 1 0 0,1-1-1 0 0,0 0 0 0 0,0 1 0 0 0,1-1 1 0 0,0 1 10 0 0,-2-2-13 0 0,1 1 1 0 0,-1-1 0 0 0,1 0 0 0 0,-1 1 0 0 0,1-1 0 0 0,-1 0 0 0 0,1 0 0 0 0,-1 1 0 0 0,1-1 0 0 0,0 0 0 0 0,-1 0-1 0 0,1 0 1 0 0,-1 0 0 0 0,1 0 0 0 0,0 0 0 0 0,-1 1 0 0 0,1-2 0 0 0,0 1 0 0 0,-1 0 0 0 0,1 0 0 0 0,0 0 12 0 0,13-8-146 0 0,8-16 23 0 0,-21 23 118 0 0,15-21-51 0 0,-8 4 54 0 0,-1-4 63 0 0,-7 19-43 0 0,0 1 0 0 0,0 0-1 0 0,0 0 1 0 0,0 0 0 0 0,0-1-1 0 0,-1 1 1 0 0,1 0 0 0 0,-1 0-1 0 0,1-1-17 0 0,-5-5 36 0 0,0 4 37 0 0,5 4-63 0 0,-1 0-1 0 0,1 0 1 0 0,-1 0 0 0 0,1 0 0 0 0,-1 1 0 0 0,1-1 0 0 0,-1 0 0 0 0,1 0 0 0 0,-1 0 0 0 0,1 0-1 0 0,-1 1 1 0 0,1-1 0 0 0,-1 0 0 0 0,1 1 0 0 0,-1-1 0 0 0,1 0 0 0 0,-1 1 0 0 0,1-1-1 0 0,0 0 1 0 0,-1 1 0 0 0,1-1-10 0 0,-10 16 232 0 0,6-8-172 0 0,-1 8-90 0 0,-1 14-88 0 0,6-27 98 0 0,0 1 1 0 0,0-1 0 0 0,0 0 0 0 0,0 1-1 0 0,0-1 1 0 0,1 0 0 0 0,0 3 19 0 0,-1-5-6 0 0,1 1 0 0 0,0-1 0 0 0,-1 1 1 0 0,1-1-1 0 0,0 0 0 0 0,-1 1 0 0 0,1-1 0 0 0,0 0 1 0 0,0 0-1 0 0,1 1 6 0 0,-2-2-10 0 0,0 0 0 0 0,0 1 0 0 0,1-1 0 0 0,-1 0 1 0 0,0 0-1 0 0,1 0 0 0 0,-1 0 0 0 0,0 1 0 0 0,0-1 0 0 0,1 0 1 0 0,-1 0-1 0 0,0 0 0 0 0,1 0 0 0 0,-1 0 0 0 0,1 0 0 0 0,-1 0 1 0 0,0 0-1 0 0,1 0 0 0 0,-1 0 0 0 0,0 0 0 0 0,1 0 0 0 0,-1 0 0 0 0,0 0 1 0 0,1 0 9 0 0,8-6-147 0 0,-3-1 76 0 0,-2-2 10 0 0,-5 8 61 0 0,1 0 0 0 0,0 0 0 0 0,-1-1 0 0 0,1 1 0 0 0,-1 0 0 0 0,1 0 0 0 0,-1 0 0 0 0,1 0 0 0 0,-1 0 0 0 0,0 0 0 0 0,1 0 0 0 0,-1 0 0 0 0,0 0 0 0 0,0 0 0 0 0,0 0 0 0 0,0 1 0 0 0,0-1 0 0 0,0 0 0 0 0,0 1 0 0 0,0-1 0 0 0,0 0 0 0 0,0 1 0 0 0,0-1 0 0 0,-1 1 0 0 0,1 0 0 0 0,0-1 0 0 0,0 1 0 0 0,-1 0 0 0 0,-5-2 0 0 0,0 0 0 0 0,0 1 0 0 0,-1 0 0 0 0,-2 1 0 0 0,-7-1 7 0 0,1 1-1 0 0,-1 1 0 0 0,0 0 1 0 0,0 1-1 0 0,-1 2-6 0 0,13-4 2 0 0,0 1 0 0 0,0 1-1 0 0,1-1 1 0 0,-1 1 0 0 0,0-1-1 0 0,1 2 1 0 0,-1-1 0 0 0,1 0-1 0 0,-1 1 1 0 0,1 0 0 0 0,0 0-1 0 0,0 0 1 0 0,1 0 0 0 0,-1 1-1 0 0,1-1 1 0 0,-1 1 0 0 0,1 0 0 0 0,0 0-1 0 0,0 2-1 0 0,-2 10-23 0 0,5-14 18 0 0,0-1-1 0 0,0 0 1 0 0,0 0 0 0 0,0 0 0 0 0,0 0 0 0 0,0 0 0 0 0,0 0 0 0 0,1 0-1 0 0,-1 0 1 0 0,0 0 0 0 0,1 0 0 0 0,-1 0 0 0 0,1 0 0 0 0,-1 0 0 0 0,1 0-1 0 0,-1-1 1 0 0,1 1 0 0 0,0 0 5 0 0,0 0-7 0 0,0 0 0 0 0,0 0 0 0 0,0 0-1 0 0,0-1 1 0 0,0 1 0 0 0,0 0 0 0 0,1-1-1 0 0,-1 1 1 0 0,0-1 0 0 0,1 1 0 0 0,-1-1 0 0 0,0 1-1 0 0,0-1 1 0 0,1 0 7 0 0,15 0-39 0 0,15-6 58 0 0,15-6 93 0 0,2-1-35 0 0,-29 9-12 0 0,29 0 266 0 0,-31 4-291 0 0,-25 0-303 0 0,0-2 38 0 0,-7-2-135 0 0,-3 0-8 0 0,2 2 180 0 0,-1 2 49 0 0,-1 1 51 0 0,0 3 53 0 0,0 1 56 0 0,3 2 59 0 0,1 2 61 0 0,3 2 62 0 0,6-1-67 0 0,7-2-63 0 0,4-3-51 0 0,3-2-39 0 0,-4-3-22 0 0,0 1 0 0 0,0-1 0 0 0,0 0 0 0 0,-1-1 0 0 0,1 1 0 0 0,0-1 39 0 0,31-9 26 0 0,-13 1 60 0 0,-1-2-1 0 0,-1 0 0 0 0,10-6-85 0 0,7-7 51 0 0,-36 21-24 0 0,-2 1 46 0 0,0-1 59 0 0,-3-1 116 0 0,-2 1 0 0 0,1 1-116 0 0,0 2-59 0 0,0-1-46 0 0,2 1-25 0 0,0 1 0 0 0,1-1-1 0 0,-1 0 1 0 0,0 0 0 0 0,1 0 0 0 0,-1 0-1 0 0,1 1 1 0 0,-1-1 0 0 0,0 0 0 0 0,1 1-1 0 0,-1-1 1 0 0,1 0 0 0 0,-1 1 0 0 0,1-1-1 0 0,-1 1 1 0 0,1-1 0 0 0,-1 0 0 0 0,1 1-1 0 0,0-1 1 0 0,-1 1 0 0 0,1 0 0 0 0,0-1-1 0 0,-1 1 1 0 0,1-1 0 0 0,0 1-1 0 0,0-1 1 0 0,-1 1 0 0 0,1 0 0 0 0,0 0-2 0 0,-2 16 13 0 0,4-5-23 0 0,8 5-105 0 0,-9-15 102 0 0,1-1-1 0 0,-1 0 1 0 0,0 0 0 0 0,1 0 0 0 0,-1 0 0 0 0,0 0-1 0 0,1 0 1 0 0,-1 0 0 0 0,1 0 0 0 0,1 0 13 0 0,10 0-39 0 0,-12-1 39 0 0,0 0 1 0 0,-1 0-1 0 0,1-1 0 0 0,0 1 0 0 0,-1 0 1 0 0,1 0-1 0 0,0-1 0 0 0,-1 1 0 0 0,1-1 1 0 0,-1 1-1 0 0,1 0 0 0 0,-1-1 0 0 0,1 1 1 0 0,-1-1-1 0 0,1 0 0 0 0,0 0 13 0 0,0 0-1 0 0,0-1 1 0 0,0 1 0 0 0,-1-1 0 0 0,1 1 0 0 0,-1-1-1 0 0,1 1 1 0 0,-1-1 0 0 0,1 1 0 0 0,-1-1 0 0 0,0 1 0 0 0,0-3-13 0 0,0-2 69 0 0,-1-1-53 0 0,0 1 7 0 0,1 1 31 0 0,-1 0 30 0 0,1-1 47 0 0,-4 14-28 0 0,-1 3-37 0 0,5 4-91 0 0,0-13 13 0 0,0 0 0 0 0,0 1 1 0 0,1-1-1 0 0,-1 0 0 0 0,1 0 0 0 0,-1 0 0 0 0,1 1 0 0 0,1 0 12 0 0,-2-2-5 0 0,1 0 0 0 0,-1 0 0 0 0,1-1 0 0 0,-1 1 0 0 0,1 0 0 0 0,0 0 0 0 0,-1-1 0 0 0,1 1 0 0 0,0 0 0 0 0,-1-1 0 0 0,1 1 0 0 0,0-1 0 0 0,0 1 0 0 0,0-1 0 0 0,-1 1 0 0 0,1-1 0 0 0,0 0 0 0 0,0 1 0 0 0,0-1 5 0 0,1 0-2 0 0,-1 0 0 0 0,0 0-1 0 0,0 0 1 0 0,1 0 0 0 0,-1 0 0 0 0,0 0-1 0 0,0 0 1 0 0,0 0 0 0 0,1-1-1 0 0,-1 1 1 0 0,1-1 2 0 0,0 1 0 0 0,-1-1 0 0 0,0 1 1 0 0,0 0-1 0 0,0 0 1 0 0,0-1 0 0 0,0 1-1 0 0,0-1 1 0 0,0 1 0 0 0,0-1-1 0 0,0 1 1 0 0,0-1 0 0 0,0 0-1 0 0,0 1 1 0 0,0-1-1 0 0,-1 0 1 0 0,1 0 0 0 0,0 1-1 0 0,-1-1 1 0 0,1 0 0 0 0,0 0-1 0 0,-1 0 1 0 0,1 0 0 0 0,-1 0-1 0 0,1-2-246 0 0,-1 0 101 0 0,0 1 89 0 0,-1-1 75 0 0,0 0 112 0 0,-1 1 90 0 0,-7-4 708 0 0,6 5-767 0 0,1 0-39 0 0,-1 0-59 0 0,1 1-43 0 0,0 0-52 0 0,0-1-59 0 0,-1 1-65 0 0,1 0-73 0 0,0 0-81 0 0,-1 0-87 0 0,1 0-94 0 0,0 0-103 0 0,0 1-109 0 0,1-1-115 0 0,-1 0-125 0 0,1 0 423 0 0,1 1-34 0 0,-1-1-35 0 0,0 0-35 0 0,1 0-36 0 0,-1 1-37 0 0,0-1-854 0 0,1 0-44 0 0,-1 0-361 0 0,-1 1-1023 0 0</inkml:trace>
  <inkml:trace contextRef="#ctx0" brushRef="#br1" timeOffset="2">998 538 8408 0 0,'0'0'190'0'0,"0"0"28"0"0,0 0 8 0 0,0 0 14 0 0,0 0 56 0 0,1 0-73 0 0,0-1-61 0 0,0 1-48 0 0,0-1-21 0 0,5-2 37 0 0,-3 1-31 0 0,-1 1 64 0 0,0-1 101 0 0,-1 2-80 0 0,0-1 39 0 0,0 1 43 0 0,0 0 47 0 0,-1-1 51 0 0,1 1 55 0 0,-1 0 60 0 0,0 0 64 0 0,1 0 134 0 0,0-1-73 0 0,1 1-70 0 0,-1 0-66 0 0,0-1-60 0 0,1 0-58 0 0,-1 0-52 0 0,0 0-49 0 0,1 0-8 0 0,0 0-57 0 0,-1-1-49 0 0,1 1-42 0 0,0-1-26 0 0,0 0-39 0 0,4-4-40 0 0,-4 3 29 0 0,1 0 73 0 0,-2 2 32 0 0,1 0 65 0 0,10-12-15 0 0,-3 2-3 0 0,-3 3 34 0 0,-1 0 79 0 0,-4 7-192 0 0,1 0 15 0 0,8-9 354 0 0,-6 5-305 0 0,-3 3-106 0 0,0 0-48 0 0,6-5 86 0 0,1-8 152 0 0,-7 12-179 0 0,1 2 8 0 0,4-3 36 0 0,0 0-34 0 0,4-3-7 0 0,4-2-99 0 0,-9 5 54 0 0,-2 1-7 0 0,1 1 0 0 0,0 0-1 0 0,-1 0 1 0 0,1 0 0 0 0,0 0-1 0 0,1 1 1 0 0,-1-1 0 0 0,0 1-10 0 0,12-4 40 0 0,7-1 20 0 0,-9 5 30 0 0,-14 1-90 0 0,6 1 62 0 0,-5 0-45 0 0,0 0 0 0 0,0-1 0 0 0,0 1 0 0 0,-1 0 0 0 0,1-1 0 0 0,0 1 0 0 0,0 0-1 0 0,0 0 1 0 0,-1 0 0 0 0,1 0 0 0 0,0 0 0 0 0,-1 0-17 0 0,6 9 67 0 0,-4-6-56 0 0,1 3 30 0 0,-1-2-58 0 0,4 3-202 0 0,-2-3 124 0 0,0 0 129 0 0,-4-4 26 0 0,3 1 140 0 0,3 3-93 0 0,-1-1-77 0 0,-4-3-46 0 0,12 3 16 0 0,-11-4 0 0 0,-1 1 0 0 0,1-1 0 0 0,0 0 0 0 0,-1 1 0 0 0,1-1 0 0 0,0 1 0 0 0,-1 0 0 0 0,1-1 0 0 0,-1 1 0 0 0,1 0 0 0 0,-1 0 0 0 0,20 8 0 0 0,7-2 0 0 0,-26-6 11 0 0,-1 0 42 0 0,-1 0 13 0 0,1-1 124 0 0,2 1-94 0 0,-1-1-73 0 0,1 1-34 0 0,6 0-137 0 0,5 4 148 0 0,-11-6-32 0 0,-1 1 36 0 0,0 2 77 0 0,5 0 136 0 0,-5-3-155 0 0,-1 1-62 0 0,-1-1 0 0 0,1 1 0 0 0,-1 0 0 0 0,0 0 1 0 0,1 0-1 0 0,-1-1 0 0 0,1 1 0 0 0,-1 0 0 0 0,1 0 0 0 0,-1 0 1 0 0,0 0-1 0 0,1 0 0 0 0,-1 0 0 0 0,1 0 0 0 0,-1 0 0 0 0,1 0 0 0 0,-1 0 1 0 0,1 0-1 0 0,-1 0 0 0 0,1 0 0 0 0,-1 1 0 0 0,0-1 0 0 0,1 0 1 0 0,-1 0-1 0 0,1 0 0 0 0,-1 1 0 0 0,0-1 0 0 0,1 0 0 0 0,-1 1 0 0 0,1 0 16 0 0,-1-1 59 0 0,0 0-6 0 0,5 0-94 0 0,7 0 29 0 0,-7 0-41 0 0,1 0-42 0 0,2 0 186 0 0,3-2-81 0 0,19-5 10 0 0,-18 3-36 0 0,-10 4 1 0 0,0-1 1 0 0,0 0-1 0 0,0 1 0 0 0,0-1 1 0 0,0 1-1 0 0,0-1 1 0 0,0 1-1 0 0,1 0-1 0 0,-2 0 46 0 0,4-2-37 0 0,2-1 3 0 0,-7 3 29 0 0,1 0-76 0 0,4 0 51 0 0,-3 0 36 0 0,3-2-25 0 0,-4 2-59 0 0,2 0 32 0 0,-2 0 32 0 0,3 0-64 0 0,5-1-26 0 0,-5 0 30 0 0,3 0 39 0 0,-4 0 0 0 0,-3 1 42 0 0,1 0-10 0 0,25-10-86 0 0,-25 9 42 0 0,1 0 21 0 0,-4 1 25 0 0,1 1-45 0 0,2-2 0 0 0,2 1 0 0 0,0-2 0 0 0,-1 2 11 0 0,-1 0 32 0 0,-2 0-33 0 0,3 2-10 0 0,7 2 11 0 0,-8-3 32 0 0,2 1-33 0 0,0-1 1 0 0,-2-1 32 0 0,1 1-33 0 0,2 2-10 0 0,-1-1 0 0 0,2 3 0 0 0,8 0 0 0 0,-9-3 0 0 0,1 0 11 0 0,0-1 22 0 0,-2 1 58 0 0,7 6-34 0 0,5 4-57 0 0,-3 0 16 0 0,-11-12 59 0 0,-1 1-16 0 0,6 3-13 0 0,3 5 62 0 0,-6-5-18 0 0,1 1 60 0 0,-4-4-86 0 0,1-1-10 0 0,-1 1-301 0 0,1 0 114 0 0,0 1 99 0 0,-1-1 82 0 0,1-1 65 0 0,0 1 48 0 0,3 3 804 0 0,-3-3-754 0 0,0-1-146 0 0,0 0-34 0 0,0 1-47 0 0,0-1-65 0 0,0 0-75 0 0,0 1-84 0 0,0-1-121 0 0,1 0-117 0 0,-1 0 190 0 0,-1 0-33 0 0,1 0-35 0 0,0 0-36 0 0,0 1-39 0 0,0-1-39 0 0,0 0-41 0 0,0 0-42 0 0,0 0-44 0 0,0 0-45 0 0,0 0-46 0 0,0 0-49 0 0,-1 0-693 0 0,0 0-42 0 0,0 0-333 0 0,0 0-947 0 0</inkml:trace>
  <inkml:trace contextRef="#ctx0" brushRef="#br1" timeOffset="3">1061 253 10720 0 0,'0'0'314'0'0,"0"0"-6"0"0,0 0 343 0 0,0 0-77 0 0,0 0-71 0 0,0 1-68 0 0,-1-1-62 0 0,1 0-58 0 0,0 0-52 0 0,0 0-48 0 0,-1 0-25 0 0,1 0-48 0 0,0 1-41 0 0,-1-1-34 0 0,0 0-9 0 0,0 2-49 0 0,0-2 32 0 0,1 1 51 0 0,0-1 108 0 0,0 0-54 0 0,0 0 37 0 0,-1 4 193 0 0,1 0-69 0 0,0 0-61 0 0,-1 0-53 0 0,0 1-21 0 0,0 0-50 0 0,0 1-23 0 0,-1 4 1 0 0,1-2 1 0 0,0-3 2 0 0,-2 10 83 0 0,0-1-103 0 0,-6 24-26 0 0,4-22 11 0 0,-11 46 148 0 0,8-27-74 0 0,8-32-156 0 0,0-3-56 0 0,3-3-25 0 0,3-2 51 0 0,-2 1 35 0 0,2-6 9 0 0,0 0 0 0 0,-1 0 0 0 0,0-1 0 0 0,-1 1 0 0 0,0-1 0 0 0,0-1 0 0 0,-2 1 0 0 0,1 0 0 0 0,0-8 0 0 0,10-39 0 0 0,-1 32-4 0 0,-5 10-3 0 0,-3 6 37 0 0,-1 1 31 0 0,-2 1 43 0 0,-1 5-83 0 0,2 1 106 0 0,-2 0 82 0 0,-2 2-137 0 0,-2 0-53 0 0,4 0 56 0 0,-2 5 25 0 0,-4 4-42 0 0,0 0 0 0 0,0 5-31 0 0,-15 30 19 0 0,13-24-45 0 0,1-1 0 0 0,0 1 0 0 0,1 1 0 0 0,0 7-1 0 0,3-17 0 0 0,2-9 0 0 0,1 0 0 0 0,-1 0 0 0 0,1 0 0 0 0,-1 0 0 0 0,1 0 0 0 0,0 0 0 0 0,0 0 0 0 0,0 0 0 0 0,0 0 0 0 0,0 0 0 0 0,1 2 0 0 0,1-1-51 0 0,4-4 24 0 0,3-5-28 0 0,-9 6 36 0 0,17-18-101 0 0,-3-5 65 0 0,0 0 34 0 0,5-4-28 0 0,9-17 33 0 0,-23 35 17 0 0,-1 1 0 0 0,0-1-1 0 0,-1 0 1 0 0,0 0 0 0 0,0 0 0 0 0,-1 0-1 0 0,2-10 0 0 0,-5 2-2 0 0,0 8 12 0 0,2-1 36 0 0,-1 8-38 0 0,0 0 0 0 0,0 0 1 0 0,0-1-1 0 0,0 1 0 0 0,0 0 1 0 0,0 0-1 0 0,-1 0 0 0 0,0-2-8 0 0,-4-2 100 0 0,5 6-90 0 0,-1 0 0 0 0,1 0-1 0 0,-1 0 1 0 0,1 0 0 0 0,-1 0-1 0 0,1 0 1 0 0,-1 0 0 0 0,1 0 0 0 0,-1 1-1 0 0,1-1 1 0 0,-1 0 0 0 0,1 0 0 0 0,0 0-1 0 0,-1 1 1 0 0,1-1 0 0 0,-1 0 0 0 0,1 0-1 0 0,0 1 1 0 0,-1-1 0 0 0,1 0-1 0 0,0 1-9 0 0,-12 10 94 0 0,1 1-40 0 0,2-2-30 0 0,0 2 0 0 0,1-1 0 0 0,0 1-24 0 0,-4 9 69 0 0,2 1 82 0 0,7-11-33 0 0,0 0 36 0 0,2-7-176 0 0,1-3-96 0 0,2-1-110 0 0,1 0 86 0 0,1 0 66 0 0,3-2-30 0 0,15-15-26 0 0,-3-4 83 0 0,12-28 66 0 0,-10 15-25 0 0,-20 31 8 0 0,1 0 0 0 0,-1-1 0 0 0,0 1 0 0 0,0 0 0 0 0,0-1 0 0 0,0 1-1 0 0,-1-1 1 0 0,1 0 0 0 0,-1 1 0 0 0,-1-11 73 0 0,-1 10-52 0 0,-5 5 80 0 0,-5 9 104 0 0,8-6-160 0 0,-1 0-35 0 0,1-1 0 0 0,0 1 1 0 0,0 0-1 0 0,1 0 0 0 0,-1 1 0 0 0,1-1 0 0 0,0 1 0 0 0,0 0-10 0 0,-13 24 7 0 0,14-25-11 0 0,1-3 5 0 0,1-1-1 0 0,0 1 0 0 0,-1-1 1 0 0,1 1-1 0 0,0-1 0 0 0,0 1 0 0 0,0-1 1 0 0,0 1-1 0 0,-1-1 0 0 0,1 1 1 0 0,0-1-1 0 0,0 1 0 0 0,0-1 0 0 0,0 1 1 0 0,0-1-1 0 0,0 1 0 0 0,0-1 0 0 0,0 1 1 0 0,1-1-1 0 0,-1 1 0 0 0,0-1-1 0 0,0 0 0 0 0,0 0 0 0 0,0 1 0 0 0,1-1 0 0 0,-1 0 0 0 0,0 0 1 0 0,0 0-1 0 0,0 0 0 0 0,1 1 0 0 0,-1-1 0 0 0,0 0 0 0 0,0 0 0 0 0,1 0 0 0 0,-1 0 0 0 0,0 0 0 0 0,1 0 0 0 0,-1 0 0 0 0,0 0 0 0 0,0 0 0 0 0,1 0 1 0 0,-1 0-1 0 0,0 0 0 0 0,0 0 0 0 0,1 0 0 0 0,-1 0 0 0 0,1 0 1 0 0,10-4-56 0 0,-1-5-34 0 0,8-12 31 0 0,-7 9 59 0 0,-1-1-1 0 0,0 0 1 0 0,2-5 0 0 0,-6 6-9 0 0,-5 0 50 0 0,-1 11-37 0 0,0 1 0 0 0,0 0 0 0 0,0-1 0 0 0,0 1 0 0 0,0 0-1 0 0,0 0 1 0 0,0-1 0 0 0,0 1 0 0 0,0 0 0 0 0,-1-1 0 0 0,1 1-1 0 0,0 0 1 0 0,0 0 0 0 0,0-1 0 0 0,0 1 0 0 0,-1 0-1 0 0,1 0 1 0 0,0-1 0 0 0,0 1 0 0 0,-1 0 0 0 0,1 0 0 0 0,0 0-1 0 0,0 0 1 0 0,-1-1 0 0 0,1 1 0 0 0,0 0 0 0 0,0 0-1 0 0,-1 0-3 0 0,0 0 14 0 0,0 0-1 0 0,0 0 1 0 0,0 0-1 0 0,0 0 0 0 0,0 0 1 0 0,0 0-1 0 0,0 0 1 0 0,0 1-1 0 0,1-1 0 0 0,-1 0 1 0 0,0 1-1 0 0,0-1 1 0 0,0 0-1 0 0,0 1-13 0 0,-18 11 225 0 0,2 5-80 0 0,2 2-64 0 0,2 1-50 0 0,-7 8-48 0 0,15-20 17 0 0,-1 0 0 0 0,1 0 0 0 0,-3 6 0 0 0,3 3 64 0 0,5-17-65 0 0,-1 0 0 0 0,1 0 0 0 0,0 1 0 0 0,0-1 0 0 0,0 0 0 0 0,0 1 0 0 0,0-1 0 0 0,0 0-1 0 0,0 0 1 0 0,0 1 0 0 0,0-1 0 0 0,0 0 0 0 0,0 1 0 0 0,0-1 0 0 0,0 0 0 0 0,0 0 0 0 0,0 1-1 0 0,0-1 1 0 0,1 0 0 0 0,-1 1 0 0 0,0-1 0 0 0,0 0 0 0 0,0 0 0 0 0,0 1 0 0 0,1-1 0 0 0,-1 0 0 0 0,0 0-1 0 0,0 0 1 0 0,0 1 0 0 0,1-1 0 0 0,-1 0 0 0 0,0 0 0 0 0,0 0 0 0 0,1 0 0 0 0,-1 1 0 0 0,0-1-1 0 0,0 0 1 0 0,1 0 0 0 0,-1 0 0 0 0,0 0 0 0 0,0 0 0 0 0,1 0 0 0 0,-1 0 0 0 0,0 0 0 0 0,1 0 0 0 0,-1 0-1 0 0,0 0 1 0 0,1 0 0 0 0,-1 0 1 0 0,10-3-76 0 0,4-6-56 0 0,-1-1 35 0 0,11-13-10 0 0,-2-4 91 0 0,-1 0 61 0 0,-9 11 0 0 0,-7 7-24 0 0,-5 3 50 0 0,0 6-60 0 0,-1-1-1 0 0,1 1 0 0 0,0 0 1 0 0,-1-1-1 0 0,1 1 0 0 0,-1 0 1 0 0,1-1-1 0 0,-1 1 0 0 0,1 0 1 0 0,-1 0-1 0 0,1-1 0 0 0,-1 1 1 0 0,0 0-1 0 0,1 0 0 0 0,-1 0 1 0 0,1 0-1 0 0,-1 0 0 0 0,1 0 1 0 0,-1 0-1 0 0,1 0 0 0 0,-1 0-10 0 0,-12 1 147 0 0,4 2-85 0 0,3 0-48 0 0,2-1-44 0 0,-5 6 50 0 0,1 0 0 0 0,1 1 1 0 0,-1 1-21 0 0,-20 30 21 0 0,22-29-23 0 0,0 1 0 0 0,1-1 0 0 0,1 1-1 0 0,0 0 1 0 0,0 0 0 0 0,1 0 0 0 0,0 1 0 0 0,1-1 0 0 0,1 1 0 0 0,0 6 2 0 0,3-7-50 0 0,3-7-100 0 0,-5-4 126 0 0,1-1 1 0 0,0 0-1 0 0,0 0 0 0 0,0 0 0 0 0,-1 0 0 0 0,1 0 0 0 0,0 0 1 0 0,0 0-1 0 0,0 0 0 0 0,-1 0 0 0 0,1 0 0 0 0,0-1 1 0 0,0 1-1 0 0,-1 0 0 0 0,1-1 0 0 0,0 1 0 0 0,0 0 1 0 0,-1-1-1 0 0,1 1 24 0 0,12-9-320 0 0,-5 2 171 0 0,-3 2 90 0 0,-1 1 80 0 0,30-40-97 0 0,-25 31 76 0 0,0 0 0 0 0,-1-1 0 0 0,-1 0 0 0 0,0 0 0 0 0,0-1 0 0 0,-2 0 0 0 0,1-3 0 0 0,-4 8 17 0 0,-4 6 47 0 0,1 3-55 0 0,1 1-1 0 0,-1 0 1 0 0,1 0 0 0 0,0 0 0 0 0,-1 0 0 0 0,1 0 0 0 0,-1 0 0 0 0,1 0 0 0 0,-1 0 0 0 0,1 0-1 0 0,0 0 1 0 0,-1 0 0 0 0,1 0 0 0 0,-1 1 0 0 0,1-1 0 0 0,-1 0 0 0 0,1 0 0 0 0,0 0 0 0 0,-1 0-1 0 0,1 1 1 0 0,-1-1 0 0 0,1 0 0 0 0,0 1-9 0 0,-16 11 226 0 0,12-8-191 0 0,1 0-34 0 0,-11 14 98 0 0,1 2 0 0 0,-6 12-99 0 0,2 1 57 0 0,2 5-52 0 0,4 0-92 0 0,8-19 79 0 0,5-12-58 0 0,2-6-14 0 0,2-3 34 0 0,5-6 2 0 0,-9 7 24 0 0,12-11 189 0 0,-1-2-93 0 0,-2-1-78 0 0,0-2-65 0 0,-1 2-44 0 0,0 0-34 0 0,-3 6 274 0 0,1-1-47 0 0,5-11-30 0 0,-1 1-99 0 0,-6 8-47 0 0,-1-1 1 0 0,5-12 93 0 0,-5 9 0 0 0,-1-1 62 0 0,-4 17-56 0 0,0 0 0 0 0,0 0-1 0 0,0 0 1 0 0,0 0 0 0 0,0 0-1 0 0,0-1 1 0 0,0 1 0 0 0,0 0 0 0 0,0 0-1 0 0,1 0 1 0 0,-1 0 0 0 0,0-1-1 0 0,0 1 1 0 0,0 0 0 0 0,0 0 0 0 0,0 0-1 0 0,0-1 1 0 0,0 1 0 0 0,0 0 0 0 0,0 0-1 0 0,0 0 1 0 0,0 0 0 0 0,-1-1-1 0 0,1 1 1 0 0,0 0 0 0 0,0 0 0 0 0,0 0-1 0 0,0 0 1 0 0,0-1 0 0 0,0 1 0 0 0,0 0-1 0 0,0 0 1 0 0,0 0 0 0 0,-1 0-1 0 0,1 0 1 0 0,0-1 0 0 0,0 1 0 0 0,0 0-1 0 0,0 0 1 0 0,0 0 0 0 0,-1 0-1 0 0,1 0 1 0 0,0 0 0 0 0,0 0 0 0 0,0 0-6 0 0,-5 2 143 0 0,-2 4-20 0 0,3-1-92 0 0,-8 13 86 0 0,2 1-61 0 0,4-7-56 0 0,0 1-1 0 0,1 0 1 0 0,1 0-1 0 0,0 0 1 0 0,1 1-1 0 0,-1 4 1 0 0,4-6 11 0 0,4-7-39 0 0,-3-5 22 0 0,0 0-1 0 0,0 1 1 0 0,-1-1-1 0 0,1 0 1 0 0,0 0-1 0 0,0 0 1 0 0,0 0 0 0 0,0 0-1 0 0,-1 0 1 0 0,1 0-1 0 0,0-1 1 0 0,0 1-1 0 0,0 0 1 0 0,-1 0 0 0 0,1-1-1 0 0,0 1 1 0 0,0 0-1 0 0,0-1 7 0 0,20-13-108 0 0,-11 6 144 0 0,-2 0-63 0 0,0-1 1 0 0,-1 0-1 0 0,-1 0 0 0 0,0 0 1 0 0,0-1-1 0 0,0 0 0 0 0,1-5 27 0 0,0-4-10 0 0,-3 0 36 0 0,-5-3-19 0 0,-3 12 37 0 0,4 10-39 0 0,0-1-1 0 0,-1 1 1 0 0,1 0-1 0 0,0 0 1 0 0,0-1-1 0 0,-1 1 1 0 0,1 0-1 0 0,0 0 1 0 0,0-1-1 0 0,-1 1 0 0 0,1 0 1 0 0,0 0-1 0 0,-1 0 1 0 0,1 0-1 0 0,0-1 1 0 0,-1 1-1 0 0,1 0 1 0 0,0 0-1 0 0,-1 0 1 0 0,1 0-1 0 0,0 0 1 0 0,-1 0-5 0 0,-6 4 107 0 0,-7 16-11 0 0,13-19-86 0 0,-5 10-4 0 0,-4 7-1 0 0,1 0-1 0 0,-1 5-4 0 0,8-18-1 0 0,0 0 0 0 0,0 0-1 0 0,1 0 1 0 0,0 0-1 0 0,0 0 1 0 0,0 1 0 0 0,1-1-1 0 0,0 0 1 0 0,0 1-1 0 0,0 4 2 0 0,0-9-4 0 0,0-1-1 0 0,0 1 0 0 0,1 0 0 0 0,-1-1 1 0 0,0 1-1 0 0,0 0 0 0 0,0-1 0 0 0,1 1 0 0 0,-1 0 1 0 0,0-1-1 0 0,0 1 0 0 0,1-1 0 0 0,-1 1 1 0 0,1-1-1 0 0,-1 1 0 0 0,0 0 0 0 0,1-1 1 0 0,-1 0-1 0 0,1 1 0 0 0,0-1 0 0 0,-1 1 1 0 0,1-1-1 0 0,-1 0 0 0 0,1 1 0 0 0,-1-1 0 0 0,2 1 5 0 0,-1-1-7 0 0,0 0-1 0 0,0 0 1 0 0,1 0-1 0 0,-1 0 0 0 0,0 0 1 0 0,0 0-1 0 0,0-1 0 0 0,1 1 1 0 0,-1 0-1 0 0,0 0 1 0 0,0-1-1 0 0,0 1 0 0 0,1-1 1 0 0,-1 1 7 0 0,3-3-19 0 0,0 1 0 0 0,0-1 0 0 0,0 1 0 0 0,0-1-1 0 0,0 0 1 0 0,0 0 0 0 0,0-2 19 0 0,21-28-48 0 0,-19 22 65 0 0,0 0 0 0 0,-1-1 0 0 0,0 1 0 0 0,0-5-17 0 0,-2 7 22 0 0,0 0-1 0 0,-1-1 1 0 0,0 0-1 0 0,-1 1 1 0 0,0-8-22 0 0,-1 10 4 0 0,0 1 0 0 0,-1 0 0 0 0,0-1 0 0 0,0 1 0 0 0,-1-3-4 0 0,2 8 5 0 0,0 0-1 0 0,0 0 1 0 0,0 0-1 0 0,-1 1 1 0 0,1-1-1 0 0,0 0 1 0 0,0 0-1 0 0,-1 1 0 0 0,1-1 1 0 0,-1 0-1 0 0,1 0 1 0 0,-1 1-1 0 0,1-1 1 0 0,-1 0-1 0 0,1 1 1 0 0,-1-1-1 0 0,0 1 1 0 0,1-1-1 0 0,-1 1 0 0 0,0-1 1 0 0,1 1-1 0 0,-1-1 1 0 0,0 1-5 0 0,0 0 4 0 0,0 0 0 0 0,0 0 0 0 0,1 0 0 0 0,-1 0 0 0 0,0 0 0 0 0,0 0-1 0 0,1 0 1 0 0,-1 1 0 0 0,0-1 0 0 0,0 0 0 0 0,1 0 0 0 0,-1 1 0 0 0,0-1 0 0 0,0 0 0 0 0,1 1 0 0 0,-1-1 0 0 0,0 1 0 0 0,1-1 0 0 0,-1 1-4 0 0,-14 16 40 0 0,6 0-43 0 0,8-15 5 0 0,-7 15 19 0 0,2 1 0 0 0,0 0 0 0 0,-4 17-21 0 0,9-28-4 0 0,0-1 0 0 0,1 1 0 0 0,-1-1 0 0 0,1 1 0 0 0,1 6 4 0 0,0-8-8 0 0,0-1-1 0 0,0 1 1 0 0,0 0-1 0 0,1 0 1 0 0,0 0-1 0 0,0-1 1 0 0,0 1-1 0 0,1 1 9 0 0,-2-5-6 0 0,-1 0-1 0 0,1 0 1 0 0,-1 0-1 0 0,1 0 1 0 0,0-1-1 0 0,-1 1 1 0 0,1 0-1 0 0,0 0 1 0 0,0-1-1 0 0,0 1 1 0 0,-1 0-1 0 0,1-1 1 0 0,0 1-1 0 0,0-1 1 0 0,0 1-1 0 0,0-1 1 0 0,0 1-1 0 0,0-1 1 0 0,0 0-1 0 0,0 0 1 0 0,0 1-1 0 0,0-1 1 0 0,1 0 6 0 0,0 0-8 0 0,0 0 0 0 0,-1-1 0 0 0,1 1 0 0 0,0-1 0 0 0,0 1 0 0 0,-1-1 0 0 0,1 1 0 0 0,0-1 0 0 0,0 0 0 0 0,-1 0 0 0 0,1 0 1 0 0,1-1 7 0 0,18-18-16 0 0,-6 1 104 0 0,-2-4-79 0 0,-11 17-21 0 0,1-1 1 0 0,-1 1-1 0 0,-1-1 1 0 0,1 1-1 0 0,-1-3 12 0 0,0 5-3 0 0,-1-1 0 0 0,1 1 0 0 0,-1 0 0 0 0,-1-1 0 0 0,1 1 0 0 0,-1 0 0 0 0,1-1 0 0 0,-2-1 3 0 0,1 3 9 0 0,0 0 1 0 0,0 0 0 0 0,0 0 0 0 0,-1 1 0 0 0,1-1-1 0 0,-1 0 1 0 0,-1-1-10 0 0,3 3 9 0 0,-1 0 0 0 0,1 1 0 0 0,-1-1 0 0 0,1 0-1 0 0,-1 1 1 0 0,0-1 0 0 0,1 0 0 0 0,-1 1 0 0 0,0-1 0 0 0,1 1 0 0 0,-1-1 0 0 0,0 1-1 0 0,0 0 1 0 0,0-1 0 0 0,1 1 0 0 0,-1-1 0 0 0,0 1 0 0 0,0 0 0 0 0,0 0 0 0 0,0 0-1 0 0,0 0 1 0 0,0-1 0 0 0,1 1 0 0 0,-1 0 0 0 0,-1 1-9 0 0,1-1 12 0 0,0 0 0 0 0,0 1-1 0 0,-1 0 1 0 0,1-1 0 0 0,0 1 0 0 0,0 0-1 0 0,0-1 1 0 0,-1 1 0 0 0,1 0 0 0 0,0 0-1 0 0,0 0 1 0 0,0 0 0 0 0,1 0 0 0 0,-1 0-1 0 0,0 0-11 0 0,-13 22 119 0 0,7-3-71 0 0,1 10-55 0 0,5-22-4 0 0,1 0 1 0 0,0 1-1 0 0,1-1 1 0 0,0 0 0 0 0,0 0-1 0 0,0 0 1 0 0,2 1 10 0 0,10 32 8 0 0,-2-23-4 0 0,7-4-46 0 0,-5-9-24 0 0,1-5-40 0 0,-8-1 79 0 0,-1 0 1 0 0,0-1 0 0 0,0 1-1 0 0,5-4 27 0 0,-8 4-3 0 0,1 0 0 0 0,-1-1 0 0 0,0 1-1 0 0,1-1 1 0 0,-1 1 0 0 0,0-1 0 0 0,0 0-1 0 0,0 0 1 0 0,-1 0 0 0 0,1 0 0 0 0,0-1-1 0 0,-1 1 1 0 0,1 0 0 0 0,-1-1 0 0 0,0 1-1 0 0,1-3 4 0 0,-1 4 0 0 0,-1-1 0 0 0,1 0 0 0 0,0 1 0 0 0,-1-1 0 0 0,0 1 0 0 0,1-1 0 0 0,-1 0 0 0 0,0 1 0 0 0,0-1 0 0 0,0 0 0 0 0,0 1 0 0 0,0-1 0 0 0,0 0 0 0 0,0 1 0 0 0,-1-1 0 0 0,1 1 0 0 0,-1-1 0 0 0,1 0 0 0 0,-1 1 0 0 0,0-1 0 0 0,1 1 0 0 0,-1-1 0 0 0,-1 0 0 0 0,0-4 0 0 0,-11-14 14 0 0,11 18-3 0 0,0 0-1 0 0,0 0 0 0 0,-1 0 1 0 0,1 0-1 0 0,0 0 1 0 0,-1 1-1 0 0,1-1 0 0 0,-1 1 1 0 0,0-1-1 0 0,0 0-10 0 0,1 2 6 0 0,1 0 0 0 0,0-1 0 0 0,0 1 0 0 0,-1 0 0 0 0,1 0 0 0 0,0-1 1 0 0,0 1-1 0 0,-1 0 0 0 0,1 0 0 0 0,0 0 0 0 0,-1 1 0 0 0,1-1 0 0 0,0 0 0 0 0,0 0 0 0 0,-1 1 0 0 0,1-1 0 0 0,-1 1-6 0 0,1 0 4 0 0,-1 0-1 0 0,1 0 1 0 0,-1 0 0 0 0,1 0 0 0 0,0 0-1 0 0,-1 1 1 0 0,1-1 0 0 0,0 0-1 0 0,0 1 1 0 0,0-1 0 0 0,0 1 0 0 0,0-1-1 0 0,1 1 1 0 0,-1-1 0 0 0,0 1-1 0 0,0 0-3 0 0,-1 5-2 0 0,0-1-1 0 0,1 1 0 0 0,-1 0 1 0 0,1-1-1 0 0,0 2 3 0 0,1-1-14 0 0,-1-1-1 0 0,1 1 1 0 0,1-1-1 0 0,-1 0 1 0 0,1 1-1 0 0,0-1 1 0 0,0 1-1 0 0,1-1 1 0 0,0 0-1 0 0,0 0 1 0 0,0 0-1 0 0,1 0 1 0 0,0 0-1 0 0,2 2 15 0 0,-4-6-8 0 0,1 0-1 0 0,0 0 0 0 0,0 0 0 0 0,-1 0 0 0 0,1-1 1 0 0,0 1-1 0 0,0-1 0 0 0,1 1 0 0 0,-1-1 0 0 0,0 0 1 0 0,0 0-1 0 0,1 1 0 0 0,-1-2 0 0 0,1 1 0 0 0,-1 0 1 0 0,1 0-1 0 0,-1-1 0 0 0,1 0 0 0 0,-1 1 0 0 0,1-1 0 0 0,-1 0 1 0 0,3 0 8 0 0,-1-1-16 0 0,0 1-1 0 0,0-1 1 0 0,0 0 0 0 0,0 0 0 0 0,0 0 0 0 0,-1 0 0 0 0,5-2 16 0 0,12-10-46 0 0,-14 8 46 0 0,0 0 0 0 0,-1-1 0 0 0,0 1 0 0 0,0-1 0 0 0,0 0-1 0 0,2-6 1 0 0,-5 9 1 0 0,0-1 0 0 0,0 1 0 0 0,0-1 0 0 0,-1 0 0 0 0,1 0 0 0 0,-1 0 0 0 0,0 0 0 0 0,0 0 0 0 0,0 0 0 0 0,-1 0 0 0 0,0 0 0 0 0,0 0 0 0 0,0-3-1 0 0,0 3 15 0 0,-1 1 1 0 0,0-1-1 0 0,0 1 0 0 0,0-1 0 0 0,-1 1 0 0 0,1 0 0 0 0,-1-1 0 0 0,0 1 0 0 0,0 0 0 0 0,0 0 1 0 0,0 0-1 0 0,-1 0 0 0 0,1 1 0 0 0,-1-1 0 0 0,1 1 0 0 0,-1-1 0 0 0,0 1 0 0 0,0 0 0 0 0,-1-1-15 0 0,2 2 6 0 0,0 1 0 0 0,0-1 0 0 0,1 0 0 0 0,-1 0 0 0 0,0 1 0 0 0,0-1 0 0 0,0 1 0 0 0,0-1 0 0 0,0 1 0 0 0,0 0 0 0 0,0 0 0 0 0,1 0 0 0 0,-1 0 0 0 0,0 0 0 0 0,0 0 0 0 0,-1 1-6 0 0,2-1 3 0 0,-1 1 0 0 0,0 0 1 0 0,0 0-1 0 0,0 0 1 0 0,1 0-1 0 0,-1 0 1 0 0,0 0-1 0 0,1 0 1 0 0,-1 0-1 0 0,1 1 0 0 0,0-1 1 0 0,-1 1-1 0 0,1-1 1 0 0,0 1-1 0 0,0-1 1 0 0,0 1-1 0 0,0 0 0 0 0,-1 1-3 0 0,-6 17 6 0 0,7-15-19 0 0,1 0-1 0 0,-1 0 0 0 0,1 1 0 0 0,0-1 1 0 0,0 2 13 0 0,2 8-77 0 0,0-1 1 0 0,3 13 76 0 0,-2-17-13 0 0,0 1 107 0 0,2-1-121 0 0,-1-2-57 0 0,2-1-47 0 0,6 5-231 0 0,-11-11 311 0 0,1 0 0 0 0,-1 0 0 0 0,1 0 0 0 0,-1-1-1 0 0,1 1 1 0 0,-1 0 0 0 0,1-1 0 0 0,-1 1 0 0 0,1-1 0 0 0,0 1 0 0 0,-1-1 0 0 0,1 0 0 0 0,0 0-1 0 0,-1 0 1 0 0,1 1 0 0 0,0-2 0 0 0,0 1 51 0 0,9-3-253 0 0,-1-5 55 0 0,8-11 85 0 0,-5-3 56 0 0,-11 17 57 0 0,0 1 0 0 0,-1 0 0 0 0,0 0 0 0 0,1-1-1 0 0,-1 1 1 0 0,-1-1 0 0 0,1 1 0 0 0,-1-1 0 0 0,0 1 0 0 0,0-1 0 0 0,0 1-1 0 0,0-1 1 0 0,-1 0 0 0 0,0 1 0 0 0,0 0 0 0 0,0-1 0 0 0,0 1-1 0 0,-1 0 1 0 0,1-1 0 0 0,-1 1 0 0 0,-1 0 0 0 0,1 0 0 0 0,0 0 0 0 0,-1 1-1 0 0,0-2 1 0 0,-2 0 20 0 0,-2-4 19 0 0,0 1 1 0 0,-1 0 0 0 0,-3-3-40 0 0,-10-2 85 0 0,19 12-66 0 0,-1 0 0 0 0,0 0-1 0 0,1 0 1 0 0,-1 0 0 0 0,0 1-1 0 0,0-1 1 0 0,-1 1-19 0 0,-8 1 121 0 0,2 5-44 0 0,8-4-68 0 0,0 0-1 0 0,0 0 0 0 0,1 0 1 0 0,-1 0-1 0 0,0 0 0 0 0,1 1 1 0 0,0-1-1 0 0,-1 2-8 0 0,-1 2 6 0 0,1 1 1 0 0,-1 0-1 0 0,1 0 1 0 0,0 1-7 0 0,0 5 34 0 0,1-7-43 0 0,1 1 0 0 0,0-1 0 0 0,1 1 0 0 0,0-1-1 0 0,0 0 1 0 0,0 1 0 0 0,0-1 0 0 0,1 0 0 0 0,0 0-1 0 0,1 1 10 0 0,7 28 4 0 0,-9-32-10 0 0,-1 0-1 0 0,1 0 0 0 0,0-1 0 0 0,0 1 0 0 0,0 0 0 0 0,1-1 0 0 0,-1 1 0 0 0,1-1 1 0 0,0 1 6 0 0,0 0-4 0 0,0-1 0 0 0,0 0 0 0 0,0 1 0 0 0,1-1 1 0 0,-1 0-1 0 0,0-1 0 0 0,1 1 0 0 0,0 0 1 0 0,-1-1-1 0 0,1 1 0 0 0,0-1 0 0 0,2 1 4 0 0,-2-1-4 0 0,1 0-1 0 0,-1 0 0 0 0,1-1 0 0 0,0 1 1 0 0,-1-1-1 0 0,1 0 0 0 0,0 0 1 0 0,-1 0-1 0 0,1 0 0 0 0,0 0 0 0 0,-1-1 1 0 0,1 0-1 0 0,-1 0 0 0 0,1 0 1 0 0,0 0-1 0 0,-1 0 0 0 0,0-1 0 0 0,2 0 5 0 0,0-1-1 0 0,-1 0 0 0 0,1 0 0 0 0,-1 0 0 0 0,0-1 0 0 0,0 0 0 0 0,-1 1 0 0 0,1-2 0 0 0,2-2 1 0 0,-5 5 3 0 0,1 0 0 0 0,-1-1 0 0 0,0 1 0 0 0,1-1 1 0 0,-1 1-1 0 0,0-1 0 0 0,-1 0 0 0 0,1 0-3 0 0,-1 1 10 0 0,1 1 0 0 0,-1-1 0 0 0,0 0 1 0 0,0 0-1 0 0,0 0 0 0 0,0 0 0 0 0,0 0 0 0 0,-1 0 1 0 0,1 0-1 0 0,0 1 0 0 0,-1-1 0 0 0,0-1-10 0 0,-4-10 26 0 0,-2 0 38 0 0,2 5 18 0 0,0 1-1 0 0,0-1 0 0 0,0 1 0 0 0,-3-1-81 0 0,-12-11 206 0 0,5 9-100 0 0,1 3-51 0 0,0 2-42 0 0,13 4-6 0 0,0 1 0 0 0,-1-1-1 0 0,1 1 1 0 0,0 0 0 0 0,0-1 0 0 0,-1 1 0 0 0,1 0 0 0 0,0 0 0 0 0,-1 0 0 0 0,1 0 0 0 0,0 0 0 0 0,0 0 0 0 0,-1 1-1 0 0,1-1 1 0 0,0 0 0 0 0,-1 1 0 0 0,1-1 0 0 0,0 0 0 0 0,0 1 0 0 0,0 0 0 0 0,0-1 0 0 0,-1 1 0 0 0,1 0 0 0 0,0-1 0 0 0,0 1-1 0 0,0 0 1 0 0,0 0 0 0 0,1 0 0 0 0,-1 0 0 0 0,0 0 0 0 0,0 0 0 0 0,1 0 0 0 0,-1 0 0 0 0,0 1-7 0 0,-6 21 68 0 0,6 1-79 0 0,1-17-5 0 0,0 0 0 0 0,1 0 0 0 0,0 1 0 0 0,0-1 0 0 0,1 0 0 0 0,0 0 0 0 0,0 0 0 0 0,1-1 0 0 0,0 1 1 0 0,0 0-1 0 0,0-1 0 0 0,2 2 16 0 0,-2-4-1 0 0,-1 0 1 0 0,1-1 0 0 0,1 1 0 0 0,-1-1-1 0 0,0 0 1 0 0,1 0 0 0 0,-1 0-1 0 0,1 0 1 0 0,0-1 0 0 0,18 8 58 0 0,4-6 54 0 0,-16-3-246 0 0,0-2 34 0 0,11-2-17 0 0,-3-3 80 0 0,-13 4 37 0 0,-1 0 0 0 0,1 0 1 0 0,0-1-1 0 0,-1 1 1 0 0,1-1-1 0 0,-1-1 0 0 0,1 1 0 0 0,-5 2 6 0 0,1 0-1 0 0,0 1 0 0 0,0-1 0 0 0,0 0 0 0 0,-1 0 1 0 0,1 1-1 0 0,0-1 0 0 0,-1 0 0 0 0,1 0 1 0 0,0 0-1 0 0,-1 0 0 0 0,1 0 0 0 0,-1 0 0 0 0,0 0 1 0 0,1 0-1 0 0,-1 0 0 0 0,0 0 0 0 0,0 0 1 0 0,1 0-1 0 0,-1 0 0 0 0,0 0 0 0 0,0 0 0 0 0,0-1 1 0 0,0 1-6 0 0,-1 0 8 0 0,1 0 1 0 0,-1-1 0 0 0,0 1 0 0 0,1 0 0 0 0,-1 0 0 0 0,0-1 0 0 0,0 1-1 0 0,1 0 1 0 0,-1 0 0 0 0,0 0 0 0 0,0 0 0 0 0,0 0 0 0 0,0 0 0 0 0,-1 0-1 0 0,1 1 1 0 0,0-1-9 0 0,-3-2 24 0 0,-1 1 0 0 0,1 0 0 0 0,0 0 0 0 0,-1 0 0 0 0,1 1 0 0 0,-1-1 0 0 0,1 1 0 0 0,-1 0 0 0 0,0 0 0 0 0,-2 1-24 0 0,-3 1-78 0 0,2 1 45 0 0,7-1 35 0 0,0-1 1 0 0,0 1-1 0 0,0-1 1 0 0,0 1-1 0 0,0 0 0 0 0,0 0 1 0 0,0 0-1 0 0,0-1 0 0 0,0 1 1 0 0,1 0-1 0 0,-1 0 0 0 0,0 0 1 0 0,0 0-1 0 0,1 0 1 0 0,-1 0-1 0 0,0 1-2 0 0,-1 11 8 0 0,3-3-58 0 0,1-2-44 0 0,2 1-64 0 0,-3-7 149 0 0,0 0-1 0 0,1 0 0 0 0,-1 0 0 0 0,1 0 1 0 0,-1 0-1 0 0,1 0 0 0 0,0-1 1 0 0,0 1-1 0 0,0 0 0 0 0,0-1 0 0 0,0 0 1 0 0,0 1-1 0 0,0-1 0 0 0,0 0 0 0 0,1 0 1 0 0,0 0 9 0 0,-1 0-5 0 0,0-1 0 0 0,1 1-1 0 0,-1-1 1 0 0,0 0 0 0 0,0 0 0 0 0,0 0 0 0 0,1 0 0 0 0,-1 0 0 0 0,0 0 0 0 0,0-1 0 0 0,0 1 0 0 0,1-1 0 0 0,-1 1 0 0 0,0-1 0 0 0,0 0 0 0 0,0 0 0 0 0,0 0-1 0 0,0 0 1 0 0,0 0 5 0 0,1-1 0 0 0,-1 0 0 0 0,0 1 0 0 0,0-1 0 0 0,1 0 0 0 0,-1 0 0 0 0,0 0 0 0 0,-1-1 0 0 0,1 1 0 0 0,0 0 0 0 0,-1-1 0 0 0,1 1 0 0 0,-1-1 0 0 0,0 1 0 0 0,0-1 0 0 0,0 0 0 0 0,0 1 0 0 0,0-1 0 0 0,0-1 0 0 0,-2-8 20 0 0,-8-17 110 0 0,8 27 121 0 0,-1 1-93 0 0,0 3-76 0 0,1 0-58 0 0,0 2-47 0 0,3 7-85 0 0,5-1-108 0 0,1-2 103 0 0,-1-1 71 0 0,15 7 7 0 0,-16-11 35 0 0,-5-1 0 0 0,1-1 0 0 0,-1 0 0 0 0,1 0 0 0 0,0 0 0 0 0,-1-1 0 0 0,1 1 0 0 0,0 0 0 0 0,0-1 0 0 0,0 1 0 0 0,-1-1 0 0 0,1 1 0 0 0,0-1 0 0 0,0 0 0 0 0,0 0 0 0 0,0 0 0 0 0,0 0 0 0 0,0 0 0 0 0,0 0 0 0 0,0 0 0 0 0,-1-1 0 0 0,1 1 0 0 0,2-1 0 0 0,-4 1 1 0 0,0-1-1 0 0,0 1 0 0 0,1 0 0 0 0,-1 0 1 0 0,0 0-1 0 0,0 0 0 0 0,1-1 0 0 0,-1 1 0 0 0,0 0 1 0 0,0 0-1 0 0,1 0 0 0 0,-1-1 0 0 0,0 1 0 0 0,0 0 1 0 0,0 0-1 0 0,0-1 0 0 0,0 1 0 0 0,1 0 1 0 0,-1 0-1 0 0,0-1 0 0 0,0 1 0 0 0,0 0 0 0 0,0 0 1 0 0,0-1-1 0 0,0 1 0 0 0,0 0 0 0 0,0-1 1 0 0,0 1-1 0 0,0 0 0 0 0,0-1 0 0 0,0 1 0 0 0,0 0 1 0 0,0 0-1 0 0,0-1 0 0 0,0 1 0 0 0,0 0 1 0 0,-1 0-1 0 0,1-1 0 0 0,0 1 0 0 0,0 0 0 0 0,0 0 1 0 0,0-1-1 0 0,0 1 0 0 0,-1 0 0 0 0,1-1 0 0 0,-7-8 54 0 0,-1 2-54 0 0,7 6 0 0 0,0 0 0 0 0,0 0 0 0 0,0 0 0 0 0,0 0 0 0 0,0 0 0 0 0,0 0 0 0 0,0 0 0 0 0,0 0 0 0 0,0 1 0 0 0,0-1 0 0 0,-2 0 0 0 0,2 1 0 0 0,3 17 0 0 0,6-10-53 0 0,8 2 37 0 0,-13-8 17 0 0,0 1-1 0 0,0-1 1 0 0,0 1 0 0 0,0 0 0 0 0,-1 0 0 0 0,1 0-1 0 0,1 2 0 0 0,14 16 0 0 0,-16-18 0 0 0,3-5 34 0 0,-3-2 67 0 0,-4-3 156 0 0,-2 3-245 0 0,-3-6-70 0 0,-12-12-190 0 0,12 17 233 0 0,-1 0 68 0 0,-5-4-53 0 0,-6-4 0 0 0,19 14 0 0 0,0 0 0 0 0,0 0 0 0 0,0 0 0 0 0,0 0 0 0 0,0 0 0 0 0,0 0 0 0 0,0 0 0 0 0,0 0 0 0 0,0 1 0 0 0,0-1 0 0 0,0 0 0 0 0,0 0 0 0 0,0 0 0 0 0,0 0 0 0 0,0 0 0 0 0,0 0 0 0 0,0 0 0 0 0,-1 0-1 0 0,1 0 1 0 0,0 0 0 0 0,0 1 0 0 0,0-1 0 0 0,0 0 0 0 0,0 0 0 0 0,0 0 0 0 0,0 0 0 0 0,0 0 0 0 0,0 0 0 0 0,0 0 0 0 0,0 0 0 0 0,-1 0 0 0 0,1 0 0 0 0,0 0 0 0 0,0 0 0 0 0,0 0 0 0 0,0 0 0 0 0,0 0 0 0 0,0 0 0 0 0,0 0-1 0 0,0 0 1 0 0,0 0 0 0 0,-1 0 0 0 0,1 0 0 0 0,0 0 0 0 0,0 0 0 0 0,0 0 0 0 0,0 0 0 0 0,0 0 0 0 0,0 0 0 0 0,0 0 0 0 0,0 0 0 0 0,5 7-43 0 0,-5-7 28 0 0,6 5-67 0 0,-1 1 53 0 0,3 2 60 0 0,-1 1 59 0 0,9 8 128 0 0,-11-11-175 0 0,1-1-33 0 0,0 0-34 0 0,-1 0-38 0 0,1-1-42 0 0,1 1-51 0 0,-3-2 143 0 0,-1-3 13 0 0,0-1-2 0 0,-2 1 18 0 0,0-1-1 0 0,-1 1 0 0 0,1 0 0 0 0,-1-1 0 0 0,1 1 0 0 0,-1-1 1 0 0,1 0-1 0 0,-1 1 0 0 0,1-1 0 0 0,-1 1 0 0 0,1-1 0 0 0,-1 0 1 0 0,0 1-1 0 0,1-1 0 0 0,-1 0 0 0 0,0 0 0 0 0,1 1 1 0 0,-1-1-1 0 0,0 0 0 0 0,0 1 0 0 0,0-1 0 0 0,0 0-16 0 0,1-5 112 0 0,-1 5-93 0 0,1-9-244 0 0,-4-1 87 0 0,-1 1 72 0 0,-2 0 55 0 0,-2-2 47 0 0,-14-14 103 0 0,15 18-123 0 0,1 1-38 0 0,-4-3 66 0 0,0 0-1 0 0,-1 1 1 0 0,-9-7-44 0 0,-5-4 125 0 0,22 17-104 0 0,-1-1-34 0 0,-10-8-65 0 0,10 8 107 0 0,0 2 62 0 0,3 2-91 0 0,1 0 0 0 0,0 0 0 0 0,0 0 0 0 0,0 0 0 0 0,0 0 0 0 0,0 0 0 0 0,0 0-1 0 0,0 0 1 0 0,0 0 0 0 0,-1 1 0 0 0,1-1 0 0 0,0 0 0 0 0,0 0 0 0 0,0 0 0 0 0,0 0 0 0 0,0 0 0 0 0,0 0 0 0 0,0 0 0 0 0,0 0 0 0 0,0 0 0 0 0,-1 0 0 0 0,1 0 0 0 0,0 0 0 0 0,0 0 0 0 0,0 0 0 0 0,0 0 0 0 0,0 1 0 0 0,0-1 0 0 0,0 0 0 0 0,0 0 0 0 0,0 0 0 0 0,0 0 0 0 0,0 0 0 0 0,0 0 0 0 0,0 0 0 0 0,0 0 0 0 0,0 1 0 0 0,0-1 0 0 0,0 0 0 0 0,0 0 0 0 0,0 0-1 0 0,0 0 1 0 0,0 0 0 0 0,0 0 0 0 0,0 0 0 0 0,0 0 0 0 0,0 1 0 0 0,0-1 0 0 0,0 0 0 0 0,0 0 0 0 0,0 0 0 0 0,0 0 0 0 0,0 0 0 0 0,1 6-77 0 0,10 12-55 0 0,1 1 67 0 0,0-1 54 0 0,1 0 0 0 0,2 0 11 0 0,-13-16 1 0 0,0 0 0 0 0,-1-1-1 0 0,1 1 1 0 0,0 0-1 0 0,0-1 1 0 0,0 0-1 0 0,0 1 1 0 0,0-1 0 0 0,1 0-1 0 0,-1 0 1 0 0,0 0-1 0 0,0 0 1 0 0,1-1-1 0 0,-1 1 1 0 0,0-1 0 0 0,1 1-1 0 0,-1-1 1 0 0,1 0-1 0 0,-1 0 1 0 0,1 0-1 0 0,0 0 0 0 0,0-1 64 0 0,-2 0 107 0 0,-1-1-41 0 0,-3-4 35 0 0,0 1-96 0 0,-2 0-10 0 0,5 5-51 0 0,-9-9 82 0 0,-1 0 1 0 0,-8-5-91 0 0,-9-7 61 0 0,8 4-61 0 0,1 2 0 0 0,1-2 0 0 0,0 1 0 0 0,-3-8 0 0 0,19 24 0 0 0,-1-3 0 0 0,-1-1 0 0 0,0 1 0 0 0,1 0 0 0 0,-2 0 0 0 0,1 0 0 0 0,0 1 0 0 0,-3-3 0 0 0,4 6-19 0 0,4 4-6 0 0,4 6-2 0 0,-5-9 34 0 0,26 43-77 0 0,-17-32 70 0 0,1 0-1 0 0,0-1 1 0 0,0 0 0 0 0,1 0 0 0 0,1-1-1 0 0,3 1 1 0 0,-14-11-8 0 0,2 4 17 0 0,3-1 47 0 0,-1-2 65 0 0,-1-5 81 0 0,-6 1-53 0 0,-2-2-44 0 0,-2-2-12 0 0,-1-1-51 0 0,3 5-28 0 0,-17-19 118 0 0,-3 1-47 0 0,-49-34 50 0 0,59 45-110 0 0,-14-8-21 0 0,-4 1 45 0 0,-2 6 49 0 0,28 9-68 0 0,0 1 0 0 0,0-1 0 0 0,0 1 0 0 0,-1 0 1 0 0,0 0-31 0 0,4 0 5 0 0,1 0 0 0 0,-1 0 0 0 0,1 1 0 0 0,0-1 0 0 0,-1 0 0 0 0,1 1 0 0 0,-1-1 0 0 0,1 1 0 0 0,0-1 0 0 0,0 1 0 0 0,-1 0 0 0 0,1 0 0 0 0,0-1 0 0 0,0 1 0 0 0,0 0 0 0 0,0 0 0 0 0,0 0 0 0 0,0 0 0 0 0,0 0 0 0 0,0 1-5 0 0,-1 0 8 0 0,1 0 0 0 0,0 0 0 0 0,0 1 1 0 0,0-1-1 0 0,0 0 0 0 0,1 1 0 0 0,-1-1 0 0 0,1 0 0 0 0,-1 1 0 0 0,1-1 0 0 0,0 2-8 0 0,0 2 16 0 0,0 1 1 0 0,0-1-1 0 0,1 1 0 0 0,0-1 1 0 0,0 1-1 0 0,1-1 0 0 0,0 1 1 0 0,1 2-17 0 0,5 8-129 0 0,1 2 44 0 0,-5-13 66 0 0,-1 0 0 0 0,1 0 0 0 0,1-1 0 0 0,3 5 19 0 0,-6-8-2 0 0,0 0 0 0 0,0 0 0 0 0,0 0 0 0 0,1 0 1 0 0,-1 0-1 0 0,1 0 0 0 0,-1-1 0 0 0,1 1 0 0 0,-1-1 0 0 0,1 0 1 0 0,0 0-1 0 0,0 0 0 0 0,0 0 0 0 0,0 0 0 0 0,0-1 0 0 0,0 1 0 0 0,-1-1 1 0 0,1 0-1 0 0,0 0 0 0 0,0 0 0 0 0,0 0 0 0 0,0 0 0 0 0,0-1 1 0 0,0 1-1 0 0,3-2 2 0 0,-5 2-1 0 0,1-1 0 0 0,0 1 0 0 0,-1-1 0 0 0,1 0 0 0 0,0 0 0 0 0,-1 1 0 0 0,1-1-1 0 0,-1 0 1 0 0,1 0 0 0 0,-1-1 0 0 0,0 1 0 0 0,1 0 0 0 0,-1 0 0 0 0,0-1 0 0 0,0 1 0 0 0,0-1 0 0 0,0 1 0 0 0,0-1 0 0 0,0 1 0 0 0,0-1 1 0 0,0-1 6 0 0,0 0 0 0 0,-1 0 0 0 0,1 0-1 0 0,-1 0 1 0 0,1 0 0 0 0,-1-1 0 0 0,0 1 0 0 0,0 0-1 0 0,0 0 1 0 0,-1 0 0 0 0,0-1-6 0 0,0-5 18 0 0,-2-1 0 0 0,1 1 0 0 0,-1 1 0 0 0,-3-5-18 0 0,-6-14-21 0 0,-10-9 159 0 0,17 29-117 0 0,-1 0 0 0 0,0 0 0 0 0,-6-5-21 0 0,9 9 4 0 0,0 0-1 0 0,0 1 1 0 0,0-1 0 0 0,0 1 0 0 0,0 0 0 0 0,-1 0-1 0 0,1 0 1 0 0,-1 1 0 0 0,1-1 0 0 0,-1 1 0 0 0,1 0-1 0 0,-1 0 1 0 0,0 0 0 0 0,0 0 0 0 0,1 1-1 0 0,-1-1 1 0 0,0 1 0 0 0,0 0 0 0 0,0 0 0 0 0,0 1-1 0 0,-1-1-3 0 0,4 1 9 0 0,-1-1 0 0 0,0 1 0 0 0,0-1 0 0 0,0 1 0 0 0,1 0-1 0 0,-1 0 1 0 0,1 0 0 0 0,-1 0 0 0 0,0 0 0 0 0,1 0 0 0 0,0 0 0 0 0,-1 1-1 0 0,1-1 1 0 0,-1 1-9 0 0,0 1 4 0 0,0-1 0 0 0,0 1 0 0 0,1 0 0 0 0,-1 0 1 0 0,1 0-1 0 0,-1 1 0 0 0,0 1-4 0 0,-1 7-17 0 0,1 0 0 0 0,0 0-1 0 0,0 0 1 0 0,1 2 17 0 0,0-4-12 0 0,1 14-56 0 0,1-17 73 0 0,0-1-1 0 0,0 0 1 0 0,0 1 0 0 0,1-1-1 0 0,1 5-4 0 0,-2-10-1 0 0,0 1-1 0 0,0 0 0 0 0,0 0 0 0 0,0 0 0 0 0,0-1 1 0 0,0 1-1 0 0,0-1 0 0 0,0 1 0 0 0,0-1 0 0 0,1 1 0 0 0,-1-1 1 0 0,1 0-1 0 0,-1 1 0 0 0,2-1 2 0 0,-2 0-6 0 0,0-1-1 0 0,0 1 1 0 0,0-1-1 0 0,0 0 1 0 0,0 1-1 0 0,0-1 1 0 0,0 0 0 0 0,0 0-1 0 0,0 0 1 0 0,0 0-1 0 0,1 0 1 0 0,-1 0 6 0 0,16-6-145 0 0,-14 5 134 0 0,0-1 0 0 0,-1 0-1 0 0,1 0 1 0 0,0 0 0 0 0,-1 0 0 0 0,0 0-1 0 0,1-1 1 0 0,-1 1 0 0 0,0-1 0 0 0,0 1-1 0 0,-1-1 1 0 0,1 0 0 0 0,-1 0-1 0 0,1 0 1 0 0,-1 0 0 0 0,1-1 11 0 0,-1-1-8 0 0,0 1 0 0 0,0-1 0 0 0,-1 1 0 0 0,1-1 0 0 0,-1 1 0 0 0,0-1-1 0 0,0 0 1 0 0,-1 1 0 0 0,1-1 0 0 0,-2-4 8 0 0,0 1 2 0 0,-1-1 0 0 0,0 0-1 0 0,-1 1 1 0 0,1-1 0 0 0,-3-2-2 0 0,0 1 22 0 0,1 2-1 0 0,-1-1 1 0 0,0 0 0 0 0,-2 1-22 0 0,1-1 59 0 0,-9-9 0 0 0,10 12-46 0 0,1 1 0 0 0,-1-1 0 0 0,-5-3-13 0 0,8 8 6 0 0,1-1 0 0 0,-1 1 0 0 0,1-1-1 0 0,-1 1 1 0 0,1 0 0 0 0,-1 0 0 0 0,0 0 0 0 0,1 0 0 0 0,-1 1 0 0 0,0-1 0 0 0,-1 1-6 0 0,3 0 9 0 0,-1 0 0 0 0,0 0 1 0 0,0 0-1 0 0,0 0 1 0 0,0 0-1 0 0,0 1 1 0 0,0-1-1 0 0,1 1 0 0 0,-1 0 1 0 0,0-1-1 0 0,0 1-9 0 0,-1 1-3 0 0,0 0 0 0 0,0 1 0 0 0,0-1 0 0 0,0 1 0 0 0,1-1 0 0 0,0 1 0 0 0,-1 0 0 0 0,1-1 0 0 0,0 1 0 0 0,0 1 0 0 0,0-1 0 0 0,1 0 0 0 0,-1 0 0 0 0,0 4 3 0 0,-10 28-29 0 0,8-14 51 0 0,2-9 28 0 0,2 1-40 0 0,3 2-41 0 0,4 6-67 0 0,-6-20 89 0 0,0 1 0 0 0,-1-1 1 0 0,1 0-1 0 0,0 0 1 0 0,0 1-1 0 0,0-1 0 0 0,0 0 1 0 0,0 0-1 0 0,0 0 0 0 0,1 0 1 0 0,-1 0-1 0 0,0-1 1 0 0,0 1-1 0 0,1 0 0 0 0,-1 0 1 0 0,0-1-1 0 0,1 1 0 0 0,-1-1 1 0 0,1 1-1 0 0,0-1 9 0 0,0 0-1 0 0,0 0-1 0 0,0 0 1 0 0,0 0 0 0 0,-1 0-1 0 0,1 0 1 0 0,0 0-1 0 0,0-1 1 0 0,0 1 0 0 0,-1-1-1 0 0,1 0 1 0 0,0 1-1 0 0,-1-1 1 0 0,2 0 1 0 0,16-13 118 0 0,-10 3-79 0 0,-2 1-54 0 0,-2-1-59 0 0,-4 7 12 0 0,-2 0 53 0 0,-5-13 121 0 0,4 13-112 0 0,-12-15 12 0 0,11 16 2 0 0,1 1 0 0 0,0 0 1 0 0,0 0-1 0 0,-1 0 0 0 0,1 1 0 0 0,-1-1 0 0 0,0 1 0 0 0,1-1 1 0 0,-3 0-15 0 0,3 1 8 0 0,0 1 0 0 0,0-1 1 0 0,0 1-1 0 0,-1-1 0 0 0,1 1 0 0 0,0 0 1 0 0,0 0-1 0 0,0 0 0 0 0,0 0 1 0 0,0 0-1 0 0,-1 0 0 0 0,1 1 1 0 0,-1 0-9 0 0,0 0-4 0 0,0 0 1 0 0,1 0 0 0 0,-1 0-1 0 0,0 0 1 0 0,1 1 0 0 0,-1-1-1 0 0,-1 2 4 0 0,2-1-3 0 0,-1 1 0 0 0,0-1 0 0 0,0 1 0 0 0,1 0 0 0 0,0 0 0 0 0,-1 0-1 0 0,1 0 1 0 0,0 0 0 0 0,-1 3 3 0 0,2-3-6 0 0,-1 0-1 0 0,1 1 0 0 0,0-1 1 0 0,0 0-1 0 0,1 0 0 0 0,-1 1 1 0 0,1-1-1 0 0,-1 0 1 0 0,1 1-1 0 0,0-1 0 0 0,1 1 1 0 0,-1-1-1 0 0,0 0 1 0 0,1 1-1 0 0,0-1 7 0 0,0 0-6 0 0,0 0 1 0 0,0 0-1 0 0,0 0 1 0 0,0-1-1 0 0,1 1 1 0 0,-1-1-1 0 0,1 1 0 0 0,-1-1 1 0 0,1 0-1 0 0,0 1 1 0 0,0-1-1 0 0,0 0 1 0 0,0 0-1 0 0,1 0 1 0 0,-1-1-1 0 0,1 1 1 0 0,-1 0 5 0 0,1-1-2 0 0,0 1 0 0 0,0-1 0 0 0,0 0 0 0 0,1 0 1 0 0,-1 0-1 0 0,0 0 0 0 0,1 0 0 0 0,-1-1 1 0 0,0 0-1 0 0,1 1 0 0 0,-1-1 2 0 0,2-1-11 0 0,-1 1-1 0 0,0-1 1 0 0,1 1-1 0 0,-1-1 1 0 0,0 0-1 0 0,0-1 1 0 0,0 1-1 0 0,3-2 12 0 0,-1 0-1 0 0,0 0-1 0 0,-1-1 1 0 0,1 1-1 0 0,-1-1 1 0 0,0 0-1 0 0,1-1 2 0 0,-3 1 5 0 0,1 1-1 0 0,-1-1 1 0 0,0 1-1 0 0,0-1 1 0 0,0 0-1 0 0,0 0 1 0 0,0 0-1 0 0,-1-1 1 0 0,0 1-1 0 0,0-1 1 0 0,0 1-1 0 0,-1-1 1 0 0,0 0-1 0 0,1 1 1 0 0,-1-1-1 0 0,-1 0 1 0 0,1-1-5 0 0,-2-7-57 0 0,-3-1 34 0 0,3 9 30 0 0,-1 1 0 0 0,1 0 0 0 0,-1 0 1 0 0,0 0-1 0 0,-3-3-7 0 0,4 5 10 0 0,-1 0 1 0 0,1 1 0 0 0,0-1 0 0 0,-1 0-1 0 0,0 1 1 0 0,1-1 0 0 0,-1 1 0 0 0,-2-2-11 0 0,3 3 7 0 0,0-1 1 0 0,0 1 0 0 0,-1-1-1 0 0,1 1 1 0 0,0-1-1 0 0,-1 1 1 0 0,1 0 0 0 0,0 0-1 0 0,-1-1 1 0 0,1 1 0 0 0,0 0-1 0 0,-1 0 1 0 0,1 0 0 0 0,0 1-1 0 0,-1-1 1 0 0,1 0-1 0 0,0 0 1 0 0,-1 1 0 0 0,1-1-1 0 0,0 1 1 0 0,0-1 0 0 0,-1 1-1 0 0,0 0-7 0 0,1 0 0 0 0,-1 0 0 0 0,1 1 0 0 0,0-1 0 0 0,0 1 0 0 0,-1-1-1 0 0,1 1 1 0 0,0-1 0 0 0,0 1 0 0 0,0-1 0 0 0,1 1 0 0 0,-1 0 0 0 0,0 0-1 0 0,1-1 1 0 0,-1 1 0 0 0,1 0 0 0 0,-1 1 0 0 0,-2 15 11 0 0,1-3 34 0 0,2 21-33 0 0,1-21-38 0 0,0-1 0 0 0,1 0 0 0 0,1 0 0 0 0,0 0 0 0 0,1 0 0 0 0,3 5 26 0 0,-4-10 1 0 0,1 0-1 0 0,1 0 1 0 0,2 4-1 0 0,8 4-144 0 0,3-6 63 0 0,-15-10 75 0 0,0 0 0 0 0,0 0 0 0 0,0 0 0 0 0,0-1 0 0 0,0 1 1 0 0,2-1 5 0 0,-1 0 2 0 0,0 0 1 0 0,0 0-1 0 0,0 0 1 0 0,-1-1-1 0 0,1 0 1 0 0,0 0-1 0 0,-1 0 1 0 0,3-1-3 0 0,-1 1 4 0 0,-1-1 0 0 0,0-1 0 0 0,0 1 0 0 0,0 0 0 0 0,-1-1 1 0 0,1 0-1 0 0,1-1-4 0 0,11-15-20 0 0,-6 0-43 0 0,-5-2-59 0 0,-5 17 123 0 0,0-1-1 0 0,0 1 0 0 0,-1-1 1 0 0,1 1-1 0 0,-1 0 0 0 0,0-3 0 0 0,-11-25 43 0 0,2 12 20 0 0,-2 0 1 0 0,-2-2-64 0 0,0 0 36 0 0,6 10 41 0 0,-11-9-24 0 0,18 20-48 0 0,-1 0 0 0 0,1 0 0 0 0,-1 0 0 0 0,1 0 1 0 0,0 0-1 0 0,-1 0 0 0 0,0 0 0 0 0,1 0 0 0 0,-1 1 0 0 0,1-1 0 0 0,-1 1 0 0 0,0-1 0 0 0,-1 1-5 0 0,3 0 6 0 0,-1 0 0 0 0,0 0 0 0 0,0 0 0 0 0,0 0 0 0 0,0 0 0 0 0,0 1-1 0 0,0-1 1 0 0,1 0 0 0 0,-1 0 0 0 0,0 1 0 0 0,0-1 0 0 0,0 1 0 0 0,1-1 0 0 0,-1 1 0 0 0,0-1-1 0 0,0 1 1 0 0,1-1-6 0 0,-10 14 43 0 0,9-11-50 0 0,0 1 1 0 0,0-1-1 0 0,0 1 1 0 0,0-1-1 0 0,1 1 1 0 0,-1 3 6 0 0,2 21-28 0 0,1-12 90 0 0,3 13-47 0 0,7 15-93 0 0,-9-36 49 0 0,0 0 1 0 0,0-1 0 0 0,1 0-1 0 0,2 4 29 0 0,12 11-45 0 0,-13-17 25 0 0,0 0 1 0 0,0-1-1 0 0,0 0 0 0 0,1 0 0 0 0,-1 0 0 0 0,1-1 0 0 0,0 0 0 0 0,4 2 20 0 0,-8-5-4 0 0,0 1-1 0 0,0-1 0 0 0,0 1 1 0 0,0-1-1 0 0,0 0 1 0 0,0 1-1 0 0,0-1 1 0 0,0 0-1 0 0,0-1 1 0 0,0 1-1 0 0,0 0 0 0 0,0 0 1 0 0,0-1 4 0 0,0 0 1 0 0,0 0 0 0 0,0 1 0 0 0,0-1 0 0 0,0-1 1 0 0,0 1-1 0 0,0 0 0 0 0,0 0 0 0 0,-1-1 0 0 0,1 1 0 0 0,0-1 0 0 0,-1 1 0 0 0,1-1 1 0 0,-1 0-1 0 0,1 0-1 0 0,2-7 58 0 0,-1-1-32 0 0,-3 7-32 0 0,0 0 1 0 0,0 0 0 0 0,0 0-1 0 0,0 0 1 0 0,-1 0 0 0 0,1-1-1 0 0,-1 1 1 0 0,0 0 0 0 0,0 0 5 0 0,-14-29-75 0 0,4 13 112 0 0,8 14 5 0 0,-11-17-14 0 0,0 0-1 0 0,-2 1 1 0 0,-9-8-28 0 0,-10-8 125 0 0,34 37-120 0 0,-1-3-6 0 0,0 1 0 0 0,-1-1 0 0 0,0 1 0 0 0,1 0 0 0 0,-1 0 0 0 0,-1 0 1 0 0,4 2 2 0 0,-1 0 0 0 0,1-1 0 0 0,-1 1-1 0 0,1 0 1 0 0,-1 0 0 0 0,1 0 0 0 0,-1 0 0 0 0,1 0 0 0 0,-1-1 0 0 0,1 1 0 0 0,-1 0 0 0 0,1 0 0 0 0,-1 0 0 0 0,1 1 0 0 0,-1-1 0 0 0,1 0 0 0 0,-1 0-1 0 0,1 0 1 0 0,-1 0-2 0 0,-3 4 58 0 0,2 3 38 0 0,0 3-122 0 0,1 0 1 0 0,1-1-1 0 0,-1 1 0 0 0,2 0 1 0 0,-1 0-1 0 0,2-1 1 0 0,-1 1-1 0 0,3 6 26 0 0,11 31-64 0 0,5-6 74 0 0,-1-16-21 0 0,-15-21 1 0 0,0 0-1 0 0,0-1 1 0 0,0 1-1 0 0,1-1 1 0 0,-1 0 0 0 0,1 0-1 0 0,3 1 11 0 0,-5-3-3 0 0,0 1 0 0 0,0-1-1 0 0,0 0 1 0 0,1-1 0 0 0,-1 1 0 0 0,0 0-1 0 0,0-1 1 0 0,0 0 0 0 0,0 0 0 0 0,1 0 0 0 0,-1 0-1 0 0,0 0 1 0 0,1-1 3 0 0,-1 1 5 0 0,0-1 0 0 0,0 0 0 0 0,-1 0-1 0 0,1 0 1 0 0,0-1 0 0 0,0 1 0 0 0,-1-1 0 0 0,1 1 0 0 0,2-3-5 0 0,-3 3 7 0 0,0-1 1 0 0,0 0-1 0 0,0 0 1 0 0,0 0-1 0 0,-1 0 1 0 0,1-1-1 0 0,0 1 1 0 0,-1-1-8 0 0,1 1 0 0 0,-1 0 1 0 0,0-1-1 0 0,0 1 1 0 0,-1 0 0 0 0,1-1-1 0 0,0 1 1 0 0,-1-1-1 0 0,0 0 0 0 0,1-1-7 0 0,-1-1-1 0 0,0 1 1 0 0,-1-1 0 0 0,1 1-1 0 0,-1 0 1 0 0,0-1-1 0 0,0 1 1 0 0,0 0 0 0 0,-1-1-1 0 0,1 1 8 0 0,-16-31-48 0 0,3 14 54 0 0,2 5 36 0 0,2 2 46 0 0,1 1-58 0 0,-18-20-70 0 0,11 20 101 0 0,7 9 21 0 0,0 1 48 0 0,8 3-135 0 0,1 0 0 0 0,0 0-1 0 0,-1 0 1 0 0,1 0 0 0 0,-1 0 0 0 0,1 0-1 0 0,-1 0 1 0 0,1 1 0 0 0,0-1 0 0 0,-1 0-1 0 0,1 0 1 0 0,-1 0 0 0 0,1 0 0 0 0,0 0-1 0 0,-1 1 1 0 0,1-1 0 0 0,0 0 0 0 0,-1 0-1 0 0,1 1 1 0 0,0-1 0 0 0,-1 0 0 0 0,1 1-1 0 0,0-1 1 0 0,-1 0 0 0 0,1 1 0 0 0,0-1 0 0 0,0 0-1 0 0,0 1 1 0 0,-1-1 5 0 0,-2 17-51 0 0,3-11 51 0 0,1 0 0 0 0,-1 0 0 0 0,1 0 0 0 0,1 3 0 0 0,20 66-13 0 0,-7-40-41 0 0,5-2-39 0 0,-12-22 142 0 0,1 1-52 0 0,4 2-48 0 0,8 4-67 0 0,-18-16 107 0 0,-1 0 0 0 0,0-1 0 0 0,1 0 0 0 0,-1 0 0 0 0,1 0 0 0 0,0 0 0 0 0,-1 0 1 0 0,1 0 10 0 0,13-1 2 0 0,-3-6 60 0 0,-1-5 70 0 0,-6 1-226 0 0,-2-2 52 0 0,-3-3 39 0 0,-5-9 48 0 0,-3 1-15 0 0,1 8-57 0 0,1 4-46 0 0,0 1-61 0 0,4 6 102 0 0,-6-8-13 0 0,0-2 75 0 0,-3-2 72 0 0,-6-9 104 0 0,-3 3-58 0 0,6 10-146 0 0,0 4-95 0 0,0 3-109 0 0,6 4 388 0 0,2 5-115 0 0,2 2-85 0 0,1 2-53 0 0,3 13-122 0 0,0-15 173 0 0,0-2 49 0 0,9 25-39 0 0,-5-16-24 0 0,1-1-1 0 0,0 0 1 0 0,1 0 0 0 0,3 3 30 0 0,6 5-15 0 0,2-1 49 0 0,2-4 68 0 0,2-2 88 0 0,-17-10-289 0 0,-5-2 83 0 0,1-1 1 0 0,0 0-1 0 0,-1 1 0 0 0,1-1 0 0 0,0 1 0 0 0,-1-1 1 0 0,1 0-1 0 0,0 1 0 0 0,0-1 0 0 0,-1 0 0 0 0,1 0 0 0 0,0 0 1 0 0,0 0-1 0 0,0 0 0 0 0,-1 1 0 0 0,1-1 0 0 0,0-1 16 0 0,-1 1 0 0 0,0 0 0 0 0,1 0 0 0 0,-1 0 0 0 0,0 0 0 0 0,0 0 0 0 0,0-1 0 0 0,1 1 1 0 0,-1 0-1 0 0,0 0 0 0 0,0 0 0 0 0,0-1 0 0 0,0 1 0 0 0,0 0 0 0 0,1 0 0 0 0,-1-1 0 0 0,0 1 0 0 0,0 0 0 0 0,0 0 0 0 0,0-1 0 0 0,0 1 0 0 0,0 0 0 0 0,0 0 0 0 0,0-1 0 0 0,0 1 0 0 0,0 0 0 0 0,0 0 0 0 0,0-1 0 0 0,0 1 0 0 0,0 0 0 0 0,0-1 0 0 0,0 1 0 0 0,0 0 0 0 0,0 0 0 0 0,-1 0 0 0 0,1-1 0 0 0,0 1 0 0 0,0 0 0 0 0,0 0 0 0 0,0-1 0 0 0,-5-11 46 0 0,5 12-39 0 0,-9-19-24 0 0,-2 0 56 0 0,-1 1 110 0 0,0 0 0 0 0,-6-5-149 0 0,-3-1 96 0 0,0 1-92 0 0,10 13-54 0 0,0-1-44 0 0,-10-8 18 0 0,-5 1 63 0 0,23 15 14 0 0,-1 1 1 0 0,-1-1 0 0 0,1 1-1 0 0,0 0 1 0 0,0 0 0 0 0,-1 1-1 0 0,1 0 1 0 0,-1-1 0 0 0,0 1-1 0 0,1 1 1 0 0,-4-1-2 0 0,-3 3 156 0 0,5 5-110 0 0,4 1-69 0 0,2 6-70 0 0,4 4-45 0 0,0-7 74 0 0,-1-3 51 0 0,0-2 55 0 0,3 7-57 0 0,1-1 0 0 0,1-1 0 0 0,0 1-1 0 0,2 1 16 0 0,-3-4 0 0 0,1 0 0 0 0,1 0 1 0 0,0-1-1 0 0,0 0 0 0 0,1-1 0 0 0,0 0 0 0 0,0-1 0 0 0,0 0 0 0 0,1 0 0 0 0,0-1 0 0 0,0 0 0 0 0,8 1 0 0 0,-10-4 143 0 0,-4-4-50 0 0,-3-3-43 0 0,-1-1-38 0 0,-5-8-78 0 0,-1 2-81 0 0,4 9 68 0 0,-2-3 48 0 0,0 0 1 0 0,0 0 0 0 0,0 0-1 0 0,-3-3 31 0 0,-32-37-125 0 0,31 38 97 0 0,4 5 24 0 0,-23-24-3 0 0,24 26 7 0 0,0-1 0 0 0,1 1 0 0 0,-1-1 0 0 0,0 1 0 0 0,0 0 0 0 0,0 0 0 0 0,0 0 0 0 0,-1 0 0 0 0,1 0 0 0 0,0 0 0 0 0,0 1 0 0 0,-1-1 0 0 0,1 1 0 0 0,-1-1 0 0 0,2 2-1 0 0,1-1-1 0 0,-1 0 1 0 0,1 0-1 0 0,0 0 1 0 0,-1 0-1 0 0,1 0 1 0 0,-1 0-1 0 0,1 1 1 0 0,0-1-1 0 0,-1 0 1 0 0,1 0-1 0 0,0 1 1 0 0,-1-1-1 0 0,1 0 1 0 0,0 1-1 0 0,-1-1 1 0 0,1 0-1 0 0,0 1 1 0 0,0-1-1 0 0,-1 0 1 0 0,1 1-1 0 0,0-1 1 0 0,0 0-1 0 0,0 1 1 0 0,0-1-1 0 0,-1 1 1 0 0,1-1-1 0 0,0 0 1 0 0,0 1-1 0 0,0-1 1 0 0,0 1-1 0 0,0-1 1 0 0,0 1-1 0 0,0-1 1 0 0,0 1-1 0 0,0-1 2 0 0,0 0-6 0 0,0 2-5 0 0,0 0-1 0 0,-1 0 0 0 0,1 0 0 0 0,0 0 1 0 0,0 0-1 0 0,0 0 0 0 0,1 0 0 0 0,-1 0 1 0 0,1 2 11 0 0,12 29-55 0 0,-4-12-1 0 0,8 25 2 0 0,-5-21-192 0 0,10 15 246 0 0,-6-14-173 0 0,4 1-110 0 0,-1-9 0 0 0,-17-16 236 0 0,1 0-1 0 0,0 0 1 0 0,-1 0 0 0 0,1-1-1 0 0,0 1 1 0 0,0-1-1 0 0,0 1 1 0 0,1-1-1 0 0,-1 0 1 0 0,0-1 47 0 0,17 1-113 0 0,-6-8 35 0 0,-12 5 72 0 0,-1 1 0 0 0,1-1 1 0 0,-1 0-1 0 0,1 0 1 0 0,-1 0-1 0 0,0 0 1 0 0,0 0-1 0 0,0 0 1 0 0,0 0-1 0 0,0 0 1 0 0,0 0-1 0 0,-1 0 0 0 0,1-2 6 0 0,2-26 3 0 0,-3 23 8 0 0,0 1 0 0 0,-1-1 0 0 0,0 1 1 0 0,-1-1-1 0 0,1 0-11 0 0,-5-12 86 0 0,-1 1 1 0 0,0-1 0 0 0,-10-15-87 0 0,-6 1 137 0 0,18 27-129 0 0,-1 2 47 0 0,-1-1 54 0 0,-4-1 99 0 0,7 5-143 0 0,1 2 65 0 0,2 3-74 0 0,-1 5-26 0 0,2-3-30 0 0,0-1 0 0 0,1 1 0 0 0,-1-1 0 0 0,1 0 0 0 0,0 1 0 0 0,1-1 0 0 0,-1 0 0 0 0,2 3 0 0 0,1 3 0 0 0,1 0 0 0 0,0 0 0 0 0,4 5 0 0 0,7 10-54 0 0,-9-17 50 0 0,0 0-1 0 0,0 0 1 0 0,3 2 4 0 0,-6-7-2 0 0,-1-1 0 0 0,1 1 1 0 0,1-1-1 0 0,-1 0 0 0 0,0 0 1 0 0,1-1-1 0 0,-1 1 0 0 0,2-1 2 0 0,-3 0-8 0 0,1-1 0 0 0,-1 0 1 0 0,1 0-1 0 0,-1-1 0 0 0,1 1 0 0 0,-1-1 0 0 0,4 1 8 0 0,-5-1 0 0 0,-1 0 0 0 0,0 0 0 0 0,0 0 0 0 0,0 0 0 0 0,-1 0 0 0 0,1 0 0 0 0,0 0 0 0 0,0 0 0 0 0,0 0 0 0 0,-1 0 0 0 0,1-1 0 0 0,0 1 0 0 0,0 0 0 0 0,-1-1 0 0 0,1 1 0 0 0,0-1 0 0 0,0 1 9 0 0,0-1 1 0 0,-1 0-1 0 0,1 1 0 0 0,0-1 0 0 0,-1 0 0 0 0,1 0 0 0 0,-1 1 0 0 0,0-1 0 0 0,1 0 0 0 0,-1 0 0 0 0,1 0 0 0 0,-1 1 0 0 0,0-1 1 0 0,0 0-1 0 0,0 0 0 0 0,1 0 0 0 0,-1 0 0 0 0,0 0 0 0 0,0 0 0 0 0,0 0 0 0 0,0 0 0 0 0,-1 1 0 0 0,1-1 0 0 0,0 0 1 0 0,0 0-1 0 0,0 0 0 0 0,-1 0-9 0 0,-3-17 138 0 0,1 9-85 0 0,3 8-50 0 0,-6-13 77 0 0,-2-1-46 0 0,-24-27-41 0 0,20 27 29 0 0,1 0 52 0 0,3 4-22 0 0,-1-3-44 0 0,-1 0 1 0 0,-5-3-9 0 0,-2 1 64 0 0,17 15-64 0 0,-1 1 0 0 0,0-1 0 0 0,1 1 0 0 0,-1-1 0 0 0,1 1 0 0 0,-1-1 0 0 0,0 1 0 0 0,1 0 0 0 0,-1 0 0 0 0,1-1 0 0 0,-1 1 0 0 0,0 0 0 0 0,0 0 0 0 0,1 0 0 0 0,-1 0 0 0 0,0-1 0 0 0,1 1 0 0 0,-1 0 0 0 0,1 1 0 0 0,-1-1 0 0 0,1 0 0 0 0,0 0 0 0 0,0 0 0 0 0,-1 0 0 0 0,1 0 0 0 0,0 1 0 0 0,0-1 0 0 0,-1 0 0 0 0,1 0 0 0 0,0 0 0 0 0,0 1 0 0 0,0-1 0 0 0,0 0 0 0 0,-1 0 0 0 0,1 1 0 0 0,0-1 0 0 0,0 0 0 0 0,0 1 0 0 0,0-1 0 0 0,0 0 0 0 0,0 0 0 0 0,0 1 0 0 0,0-1 0 0 0,0 0 0 0 0,0 1 0 0 0,1 16 0 0 0,2-4-15 0 0,1-1-1 0 0,0 1 0 0 0,1-1 0 0 0,5 8 16 0 0,-3-5 0 0 0,2-1 0 0 0,0-1 0 0 0,0 1 0 0 0,1-1-1 0 0,1-1 1 0 0,0 0 0 0 0,-5-6-21 0 0,11 4-102 0 0,-11-7 115 0 0,-6-3 9 0 0,0 0 1 0 0,0 0-1 0 0,0 1 0 0 0,0-1 0 0 0,1 0 0 0 0,-1 0 0 0 0,0 0 0 0 0,0 0 0 0 0,0 0 0 0 0,0 0 0 0 0,1 0 0 0 0,-1 0 1 0 0,0 0-1 0 0,0 0 0 0 0,0 0 0 0 0,1 0 0 0 0,-1 0 0 0 0,0 0 0 0 0,0 0 0 0 0,0 0 0 0 0,1 0 0 0 0,-1 0 0 0 0,0 0 1 0 0,0 0-1 0 0,0 0 0 0 0,1 0 0 0 0,-1 0 0 0 0,0-1 0 0 0,0 1 0 0 0,0 0 0 0 0,0 0 0 0 0,1 0 0 0 0,-1 0 0 0 0,0 0 1 0 0,0 0-1 0 0,0-1 0 0 0,0 1 0 0 0,0 0 0 0 0,0 0 0 0 0,1 0 0 0 0,-1 0 0 0 0,0-1 0 0 0,0 1 0 0 0,0 0 0 0 0,0 0 0 0 0,0 0 1 0 0,0-1-1 0 0,0 1 0 0 0,0 0 0 0 0,0 0 0 0 0,0 0 0 0 0,0 0 0 0 0,0-1 0 0 0,0 1 0 0 0,0 0 0 0 0,0 0 0 0 0,0 0 1 0 0,0-1-2 0 0,-2-11 40 0 0,2 11-45 0 0,-1-3 22 0 0,-1 0-1 0 0,1 0 1 0 0,-1 0 0 0 0,1 0-1 0 0,-1 0 1 0 0,0 0-17 0 0,-26-37 27 0 0,14 22-29 0 0,4 4 7 0 0,-9-13-3 0 0,12 20 39 0 0,-1 0 37 0 0,5 7-70 0 0,4 5-4 0 0,8 11-10 0 0,-7-12-2 0 0,8 13-49 0 0,-5-9 40 0 0,1 0 1 0 0,-1 0-1 0 0,1-1 0 0 0,1 1 17 0 0,46 48 0 0 0,-51-52 1 0 0,0 0-1 0 0,1-1 1 0 0,-1 1-1 0 0,0 0 1 0 0,1-1 0 0 0,-1 0-1 0 0,1 0 1 0 0,0 0-1 0 0,0 0 1 0 0,0 0-1 0 0,0 0 1 0 0,0-1-1 0 0,0 0 1 0 0,0 1-1 0 0,0-1 1 0 0,1 0-1 0 0,-1-1 1 0 0,0 1-1 0 0,1-1 1 0 0,1 1-1 0 0,-5-5 94 0 0,-7-8-54 0 0,6 9 3 0 0,-4-2-28 0 0,-1 1 0 0 0,1 0 0 0 0,0 0 0 0 0,-1 1-1 0 0,0-1 1 0 0,0 1-15 0 0,-8-5-37 0 0,2 0-91 0 0,1 1 39 0 0,22 19 43 0 0,3 3 85 0 0,-12-12-39 0 0,0-1 0 0 0,0 1 0 0 0,0-1 0 0 0,0 0 0 0 0,0 1 0 0 0,3 1 0 0 0,-2-2 0 0 0,-1 0 0 0 0,1 1 0 0 0,-1-1 0 0 0,1 1 0 0 0,-1 0 0 0 0,1 2 0 0 0,-2-4 0 0 0,0 1 0 0 0,0-1 0 0 0,0 1 0 0 0,0-1 0 0 0,0 1 0 0 0,0-1 0 0 0,0 1 0 0 0,0-1 0 0 0,1 0 0 0 0,-1 0 0 0 0,0 0 0 0 0,1 0 0 0 0,-1 0 0 0 0,1 0 0 0 0,0 0 0 0 0,-1 0 0 0 0,1-1 0 0 0,-1 1 0 0 0,3 0 0 0 0,-4-1 2 0 0,0 0 0 0 0,1 0-1 0 0,-1 0 1 0 0,0 0 0 0 0,0 0-1 0 0,1 0 1 0 0,-1-1-1 0 0,0 1 1 0 0,1 0 0 0 0,-1 0-1 0 0,0 0 1 0 0,0 0 0 0 0,0 0-1 0 0,1-1 1 0 0,-1 1-1 0 0,0 0 1 0 0,0 0 0 0 0,1 0-1 0 0,-1-1 1 0 0,0 1 0 0 0,0 0-1 0 0,0 0 1 0 0,0-1-1 0 0,0 1 1 0 0,1 0 0 0 0,-1 0-1 0 0,0-1 1 0 0,0 1 0 0 0,0 0-1 0 0,0-1 1 0 0,0 1-1 0 0,0 0 1 0 0,0 0 0 0 0,0-1-1 0 0,0 1 1 0 0,0 0 0 0 0,0-1-1 0 0,0 1 1 0 0,0 0 0 0 0,0 0-1 0 0,0-1 1 0 0,0 1-1 0 0,0 0 1 0 0,-1-1 0 0 0,1 1-1 0 0,0 0 1 0 0,0 0 0 0 0,0-1-1 0 0,0 1 1 0 0,0 0-1 0 0,-1 0 1 0 0,1-1 0 0 0,0 1-1 0 0,0 0-1 0 0,-10-15 52 0 0,-3 1 25 0 0,0 0-35 0 0,-55-60-29 0 0,67 72-13 0 0,-1 0 0 0 0,1 0 0 0 0,0 0 0 0 0,0 0 0 0 0,0 0 0 0 0,0-1 0 0 0,0 1 0 0 0,0-2 0 0 0,1 4-1 0 0,0 0 0 0 0,0 0-1 0 0,0 0 1 0 0,0 0 0 0 0,0 0 0 0 0,0 0-1 0 0,1-1 1 0 0,-1 1 0 0 0,0 0-1 0 0,0 0 1 0 0,0 0 0 0 0,0 0-1 0 0,0 0 1 0 0,0 0 0 0 0,0 0-1 0 0,1 0 1 0 0,-1-1 0 0 0,0 1 0 0 0,0 0-1 0 0,0 0 1 0 0,0 0 0 0 0,0 0-1 0 0,1 0 1 0 0,-1 0 0 0 0,0 0-1 0 0,0 0 1 0 0,0 0 0 0 0,0 0 0 0 0,1 0-1 0 0,-1 0 1 0 0,0 0 0 0 0,0 0-1 0 0,0 0 1 0 0,0 0 0 0 0,0 0-1 0 0,1 0 1 0 0,-1 0 0 0 0,0 0-1 0 0,0 1 1 0 0,0-1 0 0 0,0 0 0 0 0,0 0-1 0 0,1 0 1 0 0,-1 0 0 0 0,0 0-1 0 0,0 0 1 0 0,0 0 0 0 0,0 0-1 0 0,0 1 1 0 0,0-1 0 0 0,0 0 0 0 0,0 0-1 0 0,0 0 1 0 0,1 0 1 0 0,4 4-2 0 0,-2-2 2 0 0,1 1 0 0 0,-1 0 0 0 0,0-1 0 0 0,0 2 0 0 0,0-1 0 0 0,-1 0 0 0 0,1 0 0 0 0,-1 1 0 0 0,1 1 0 0 0,-1-2 0 0 0,1 1 0 0 0,0 0 0 0 0,0 0 0 0 0,0-1 0 0 0,0 0 0 0 0,0 0 0 0 0,2 1 0 0 0,22 21 0 0 0,-22-20 0 0 0,-1 0 0 0 0,1-1 0 0 0,0 0 0 0 0,0 0 0 0 0,1 0 0 0 0,2 1 0 0 0,3 0 11 0 0,-8-5 79 0 0,-5-3 55 0 0,-2-3 1 0 0,3 4-123 0 0,-12-11 91 0 0,-2 0-51 0 0,-3-1-35 0 0,-9-6-32 0 0,7 7 2 0 0,6 5 71 0 0,13 7-61 0 0,0 1 13 0 0,1 0-111 0 0,0 0-12 0 0,1 2 35 0 0,2 2 36 0 0,8 6 39 0 0,-7-6-24 0 0,4 5-33 0 0,16 18 44 0 0,-18-21 5 0 0,-4-5 1 0 0,0 0 0 0 0,-1 0 0 0 0,1 0 0 0 0,-1 1 0 0 0,1-1 0 0 0,-1 1 0 0 0,1-1 0 0 0,-1 1 0 0 0,0-1 0 0 0,0 1 0 0 0,1 1-1 0 0,-9-8 61 0 0,6 5-58 0 0,0-1 0 0 0,1 1 0 0 0,-1 0 1 0 0,0-1-1 0 0,1 1 0 0 0,-1-1 0 0 0,1 1 0 0 0,-1-1 0 0 0,0 1 0 0 0,1-1 0 0 0,-1 1 1 0 0,1-1-1 0 0,-1 1 0 0 0,1-1 0 0 0,0 0 0 0 0,-1 1 0 0 0,1-1 0 0 0,-1 0-3 0 0,-1-4 2 0 0,-1 0-1 0 0,0 0 0 0 0,-1 0 0 0 0,1 0 1 0 0,-1 1-1 0 0,0-1 0 0 0,0 1 0 0 0,-1 0 1 0 0,0 0-2 0 0,-17-18 52 0 0,-35-42-47 0 0,44 51 53 0 0,-1-1 58 0 0,14 14-115 0 0,0 0 1 0 0,0-1-1 0 0,0 1 1 0 0,0 0-1 0 0,-1 0 0 0 0,1-1 1 0 0,0 1-1 0 0,0 0 1 0 0,-1 0-1 0 0,1-1 1 0 0,0 1-1 0 0,0 0 0 0 0,-1 0 1 0 0,1 0-1 0 0,0 0 1 0 0,-1-1-1 0 0,1 1 0 0 0,0 0 1 0 0,-1 0-1 0 0,1 0 1 0 0,0 0-1 0 0,-1 0 0 0 0,1 0 1 0 0,0 0-1 0 0,-1 0 1 0 0,1 0-1 0 0,0 0 0 0 0,-1 0-1 0 0,0 8-31 0 0,5 7-13 0 0,-2-10 61 0 0,10 16-58 0 0,3-1 38 0 0,3-3 45 0 0,2-2 48 0 0,-10-7-90 0 0,-2-1-46 0 0,5 0-84 0 0,-13-7 133 0 0,0 0-1 0 0,0 0 1 0 0,0 0-1 0 0,1 0 1 0 0,-1 0-1 0 0,0 0 0 0 0,0 0 1 0 0,0 0-1 0 0,0 0 1 0 0,0 0-1 0 0,0 0 1 0 0,0 0-1 0 0,1 0 1 0 0,-1 0-1 0 0,0 0 1 0 0,0 0-1 0 0,0 0 0 0 0,0 0 1 0 0,0 0-1 0 0,0 0 1 0 0,0 0-1 0 0,1 0 1 0 0,-1 0-1 0 0,0 0 1 0 0,0 0-1 0 0,0 0 0 0 0,0 0 1 0 0,0 0-1 0 0,0 0 1 0 0,0-1-1 0 0,0 1 1 0 0,1 0-1 0 0,-1 0 1 0 0,0 0-1 0 0,0 0 0 0 0,0 0 1 0 0,0 0-1 0 0,0 0 1 0 0,0 0-1 0 0,0 0 1 0 0,0-1-1 0 0,0 1 1 0 0,0 0-1 0 0,0 0 1 0 0,0 0-1 0 0,0 0 0 0 0,0 0 1 0 0,0 0-1 0 0,0-1 1 0 0,0 1-1 0 0,0 0 1 0 0,0 0-1 0 0,0 0 1 0 0,0 0-1 0 0,0 0 0 0 0,0 0 1 0 0,0 0-1 0 0,0-1 1 0 0,0 1-1 0 0,0 0 1 0 0,0 0-1 0 0,0 0 1 0 0,0 0-1 0 0,0 0 1 0 0,0 0-1 0 0,-1 0 0 0 0,1 0-2 0 0,-3-8 109 0 0,3 7-94 0 0,-7-12 29 0 0,-2 0 1 0 0,0 0-1 0 0,-1 0 0 0 0,-5-4-44 0 0,-25-24 31 0 0,38 40-31 0 0,0-1 0 0 0,1 0 0 0 0,-1 0 0 0 0,0 1 0 0 0,0-1 0 0 0,0 1 0 0 0,0-1 0 0 0,0 1 0 0 0,0 0 0 0 0,-1 0 0 0 0,1 0 0 0 0,0 0 0 0 0,-1 0 0 0 0,1 1 0 0 0,-2-1 0 0 0,4 1-1 0 0,-1 0 0 0 0,1 0-1 0 0,0 0 1 0 0,0 1 0 0 0,0-1-1 0 0,0 0 1 0 0,0 0 0 0 0,0 0 0 0 0,0 1-1 0 0,0-1 1 0 0,0 0 0 0 0,0 0-1 0 0,0 0 1 0 0,0 1 0 0 0,0-1-1 0 0,0 0 1 0 0,0 0 0 0 0,0 0 0 0 0,0 1-1 0 0,0-1 1 0 0,0 0 0 0 0,0 0-1 0 0,0 0 1 0 0,1 0 0 0 0,-1 1-1 0 0,0-1 1 0 0,0 0 0 0 0,0 0-1 0 0,0 0 1 0 0,0 0 0 0 0,0 1 0 0 0,1-1-1 0 0,-1 0 1 0 0,0 0 0 0 0,0 0-1 0 0,0 0 1 0 0,0 0 0 0 0,1 0-1 0 0,-1 0 2 0 0,6 7-47 0 0,17 20-9 0 0,-16-18 57 0 0,1-1 1 0 0,-1 1-1 0 0,4 0-1 0 0,-7-5-11 0 0,1-1 0 0 0,-1 0 0 0 0,1 0 0 0 0,0 0 0 0 0,2 0 11 0 0,-4-1-11 0 0,-3-3 13 0 0,1 1 0 0 0,-1 0 0 0 0,0 0-1 0 0,0 0 1 0 0,1 0 0 0 0,-1 0 0 0 0,0 0-1 0 0,0-1 1 0 0,1 1 0 0 0,-1 0 0 0 0,0 0-1 0 0,0 0 1 0 0,0-1 0 0 0,0 1 0 0 0,1 0 0 0 0,-1 0-1 0 0,0 0 1 0 0,0-1 0 0 0,0 1 0 0 0,0 0-1 0 0,0 0 1 0 0,0-1 0 0 0,1 1 0 0 0,-1 0-1 0 0,0 0 1 0 0,0-1 0 0 0,0 1 0 0 0,0 0-1 0 0,0-1 1 0 0,0 1 0 0 0,0 0 0 0 0,0 0-1 0 0,0-1 1 0 0,0 1 0 0 0,-1 0-2 0 0,1-7 13 0 0,-2 3 1 0 0,1 1 0 0 0,-1-1 0 0 0,0 1 0 0 0,0 0 1 0 0,0-1-1 0 0,-1 1 0 0 0,1 0 0 0 0,-1 0 0 0 0,1 1 0 0 0,-1-1 0 0 0,-3-1-14 0 0,-6-9 34 0 0,4 5-34 0 0,0 1 0 0 0,0 0 0 0 0,0 0 0 0 0,-1 1 0 0 0,0 0 0 0 0,0 0 0 0 0,-6-2 0 0 0,14 7 0 0 0,1 1-1 0 0,-1-1 1 0 0,1 1-1 0 0,-1 0 1 0 0,1-1-1 0 0,0 1 1 0 0,-1 0 0 0 0,1 0-1 0 0,-1-1 1 0 0,1 1-1 0 0,0 0 1 0 0,-1 0-1 0 0,1 0 1 0 0,-1 0 0 0 0,1-1-1 0 0,-1 1 1 0 0,1 0-1 0 0,-1 0 1 0 0,1 0-1 0 0,-1 0 1 0 0,1 0-1 0 0,-1 0 1 0 0,1 0 0 0 0,-1 0-1 0 0,1 1 1 0 0,-1-1-1 0 0,1 0 1 0 0,-1 0-47 0 0,2 1 32 0 0,-1-1 15 0 0,0 0 0 0 0,0 0 0 0 0,0 0 0 0 0,0 0 0 0 0,0 0 0 0 0,0 0 0 0 0,0 0 0 0 0,0 0 0 0 0,0 0 0 0 0,1 0 0 0 0,-1 1 0 0 0,0-1 0 0 0,0 0 0 0 0,0 0 1 0 0,0 0-1 0 0,0 0 0 0 0,0 0 0 0 0,0 0 0 0 0,0 0 0 0 0,0 0 0 0 0,0 0 0 0 0,0 0 0 0 0,0 0 0 0 0,0 0 0 0 0,0 0 0 0 0,0 0 0 0 0,0 0 0 0 0,0 0 0 0 0,0 1 0 0 0,0-1 0 0 0,0 0 0 0 0,0 0 0 0 0,0 0 0 0 0,0 0 0 0 0,0 0 0 0 0,0 0 0 0 0,0 0 0 0 0,0 0 1 0 0,0 0-1 0 0,0 0 0 0 0,0 0 0 0 0,0 0 0 0 0,0 1 0 0 0,0-1 0 0 0,0 0 0 0 0,0 0 0 0 0,0 0 0 0 0,0 0 0 0 0,0 0 0 0 0,0 0 0 0 0,0 0 0 0 0,0 0 0 0 0,0 0 0 0 0,0 0 0 0 0,0 0 0 0 0,0 0 0 0 0,0 0 0 0 0,-1 0 0 0 0,1 0 0 0 0,-8 0 0 0 0,4-2 0 0 0,-20-4-65 0 0,-37-4 66 0 0,61 9 2 0 0,-9-2-19 0 0,6-2-35 0 0,6-2-49 0 0,5 3 37 0 0,1 3 72 0 0,-8 1-15 0 0,8-1 8 0 0,0 1 0 0 0,1 0 0 0 0,-1 0-1 0 0,0 1 1 0 0,0 0 0 0 0,9 3-2 0 0,-16-3 69 0 0,-1 0-53 0 0,1 1 21 0 0,3 0 86 0 0,-6-1-10 0 0,-2 1-49 0 0,-7 1 26 0 0,-18-3 6 0 0,0-4-50 0 0,-17-1-39 0 0,42 5-25 0 0,-9 0 57 0 0,7 0-56 0 0,2 0-53 0 0,2 0-77 0 0,19-1 37 0 0,1-1 66 0 0,18-2-5 0 0,-27 6 53 0 0,1 5 79 0 0,-7-4-31 0 0,-3-3 1 0 0,-5 0 11 0 0,0-1-58 0 0,0 0 0 0 0,0 1 0 0 0,1-2 0 0 0,-1 1 0 0 0,1 0 0 0 0,-1-1-6 0 0,-14-3 28 0 0,24 7-194 0 0,8 3 83 0 0,9 4 61 0 0,9 4 69 0 0,-27-11-55 0 0,0 1 0 0 0,0 0-1 0 0,-1 0 1 0 0,1 0 0 0 0,-1 0 0 0 0,2 3 8 0 0,5 5 13 0 0,-1 0 1 0 0,0 1 0 0 0,0 1-14 0 0,15 18 8 0 0,-15-15 21 0 0,-9-14-24 0 0,0 0 0 0 0,1 1 0 0 0,-1-1 0 0 0,0 0 0 0 0,1 0 0 0 0,0 0 0 0 0,1 1-5 0 0,5 4 10 0 0,-4-3 4 0 0,-1 0 1 0 0,1-1-1 0 0,1 0 1 0 0,-1 0-1 0 0,0 0 1 0 0,1 0-1 0 0,0-1 1 0 0,-1 0-1 0 0,4 1-14 0 0,-13-6 31 0 0,-8-9 96 0 0,5 4-81 0 0,-38-34-62 0 0,55 50-107 0 0,2 0 87 0 0,6 4 32 0 0,-8-2-49 0 0,-1-1 53 0 0,0 0 0 0 0,0-1 0 0 0,0 1 0 0 0,5 2 0 0 0,0-4 68 0 0,-16-12 80 0 0,-10-7 23 0 0,7 8-126 0 0,-9-7-18 0 0,5 3 37 0 0,1 0 0 0 0,0-1 0 0 0,-7-7-64 0 0,2-3 37 0 0,10 10-46 0 0,5 6-17 0 0,11 8-51 0 0,6 9-11 0 0,-11-7 64 0 0,-6-6 28 0 0,0 0-1 0 0,0 1 0 0 0,0-1 1 0 0,0 0-1 0 0,1 0 0 0 0,-1 0 1 0 0,0 0-1 0 0,1 0 1 0 0,-1 0-1 0 0,1-1 0 0 0,-1 1 1 0 0,1 0-1 0 0,-1-1 0 0 0,1 1 1 0 0,0-1-1 0 0,-1 1 0 0 0,1-1 1 0 0,0 0-1 0 0,-1 0 0 0 0,1 0 1 0 0,0 0-1 0 0,-1 0 1 0 0,1 0-1 0 0,0 0 0 0 0,-1 0 1 0 0,1-1-1 0 0,0 1-3 0 0,0-1 43 0 0,-1-1-21 0 0,-2 0 223 0 0,-1-1-100 0 0,-10-4 73 0 0,10 6-86 0 0,-2-1-79 0 0,-1-1-47 0 0,-8-3-129 0 0,6 2 62 0 0,2 1 70 0 0,1 1 48 0 0,0 0 58 0 0,4 2-410 0 0,0-1 106 0 0,0 1 93 0 0,-1 0 78 0 0,1-1 60 0 0,0 1 46 0 0,-1-2 516 0 0,1 2-501 0 0,0-1-110 0 0,0 1-66 0 0,0-1-62 0 0,0 1-72 0 0,0 0-79 0 0,0-1-118 0 0,0 1-112 0 0,0 0-122 0 0,0 0 269 0 0,0 0-34 0 0,0 0-36 0 0,0-1-38 0 0,0 1-38 0 0,0 0-40 0 0,0 0-41 0 0,0 0-43 0 0,0 0-43 0 0,0 0-46 0 0,0 0-642 0 0,0 0-39 0 0,0 0-318 0 0,0 0-904 0 0</inkml:trace>
  <inkml:trace contextRef="#ctx0" brushRef="#br1" timeOffset="4">1016 283 7712 0 0,'0'0'174'0'0,"0"0"29"0"0,0 0 12 0 0,0 0 11 0 0,0 0 63 0 0,0-1-37 0 0,2-1 160 0 0,-1 0-182 0 0,1 0-33 0 0,2-4 362 0 0,-2 5-284 0 0,-2 0-339 0 0,1 0 44 0 0,0 1 41 0 0,-1-1 37 0 0,2-1 158 0 0,-1 0 114 0 0,1 0 81 0 0,-1 0 62 0 0,4-5 1227 0 0,-4 4-1039 0 0,0 2-371 0 0,-1-1-43 0 0,0 1-51 0 0,0 0-59 0 0,0 0 248 0 0,0 0 98 0 0,1-1-53 0 0,1-2-58 0 0,-1-1-59 0 0,1 0-63 0 0,0 1-66 0 0,-1 1-70 0 0,0 1-72 0 0,13-14 417 0 0,-12 14-335 0 0,1-1 0 0 0,-1 0 0 0 0,1 0 0 0 0,-1 0 0 0 0,0 0-1 0 0,0 0-123 0 0,0 0 158 0 0,7-7 286 0 0,-2 3-255 0 0,-3 3-157 0 0,-1 3-60 0 0,-2 0-35 0 0,1-3 63 0 0,0 1 56 0 0,0 0 55 0 0,5-2 182 0 0,3-2-100 0 0,11-8 43 0 0,-12 5-90 0 0,-7 4-5 0 0,-1 4-74 0 0,1 0-53 0 0,10-6-89 0 0,-7 5 111 0 0,-4 2 26 0 0,-1 1 38 0 0,3-3-124 0 0,0 1 87 0 0,0-1 56 0 0,6-4 224 0 0,-3 3-203 0 0,-4 2-120 0 0,0 1-50 0 0,0 0-59 0 0,-1 0-70 0 0,0 0 266 0 0,1 1 35 0 0,-1-1-78 0 0,2-1-64 0 0,1-2-91 0 0,1 0-18 0 0,-2 1 92 0 0,0 1 70 0 0,0 1 85 0 0,-1 0-118 0 0,-3 2-52 0 0,1-1 4 0 0,2-1 68 0 0,3-1 55 0 0,4-1 79 0 0,12-4-81 0 0,-15 6-30 0 0,18-8-51 0 0,-24 9 41 0 0,1 0 1 0 0,1 0-33 0 0,-1 0 32 0 0,6 1-9 0 0,9-3-24 0 0,-1 1-20 0 0,-1 2 37 0 0,29 4 156 0 0,-32-3-167 0 0,7 0 21 0 0,-16-2-38 0 0,-1 0-1 0 0,1 0 0 0 0,-1 0 1 0 0,1 0-1 0 0,-1 1 0 0 0,1-1 1 0 0,-1 0-1 0 0,0 1 0 0 0,1-1 1 0 0,-1 1-1 0 0,1 0-8 0 0,3 1 39 0 0,21 7-20 0 0,-15-5 14 0 0,-3-2 207 0 0,2 2 54 0 0,1 1-63 0 0,1 1-91 0 0,-6-1-112 0 0,1 1-33 0 0,-7-6 8 0 0,0 0-3 0 0,1 0 0 0 0,-1 1 0 0 0,0-1-1 0 0,0 0 1 0 0,0 0 0 0 0,0 0 0 0 0,1 1-1 0 0,-1-1 1 0 0,0 0 0 0 0,0 0 0 0 0,0 0-1 0 0,1 0 1 0 0,-1 0 0 0 0,0 0 0 0 0,0 0-1 0 0,1 1 1 0 0,-1-1 0 0 0,0 0 0 0 0,0 0-1 0 0,1 0 1 0 0,-1 0 0 0 0,0 0 0 0 0,0 0 0 0 0,1 0-1 0 0,-1 0 1 0 0,0 0 0 0 0,0 0 0 0 0,1 0-1 0 0,-1 0 1 0 0,0 0 0 0 0,0-1 0 0 0,1 1 0 0 0,0 1-59 0 0,3 3 78 0 0,-2-3 63 0 0,18 15 280 0 0,-7-7-344 0 0,0-2 38 0 0,-4 0 16 0 0,-5-4-16 0 0,-3-2 8 0 0,-1-1-10 0 0,1 3-44 0 0,1 1-10 0 0,2 0 0 0 0,13 9 0 0 0,-16-12 2 0 0,-1 0-1 0 0,1-1 1 0 0,-1 1-1 0 0,0-1 1 0 0,1 1-1 0 0,-1 0 1 0 0,0-1-1 0 0,0 1 1 0 0,1 0-1 0 0,-1-1 1 0 0,0 1-1 0 0,0 0 1 0 0,0 0-1 0 0,0-1 1 0 0,0 1-1 0 0,0 0 1 0 0,0-1-1 0 0,0 1 1 0 0,0 0-1 0 0,0 0 0 0 0,0-1 1 0 0,0 1-1 0 0,-1 0 1 0 0,1 0-2 0 0,0-1 1 0 0,0 1 0 0 0,-1-1 1 0 0,1 1-1 0 0,0-1 0 0 0,0 1 0 0 0,0-1 1 0 0,0 1-1 0 0,0-1 0 0 0,0 1 0 0 0,0-1 0 0 0,0 1 1 0 0,0-1-1 0 0,0 1 0 0 0,0-1 0 0 0,0 1 1 0 0,0 0-1 0 0,0-1 0 0 0,1 1 0 0 0,-1-1 1 0 0,0 1-1 0 0,0-1 0 0 0,1 0 0 0 0,-1 1-1 0 0,20 36 0 0 0,-17-35 0 0 0,1 1 0 0 0,-4-3 0 0 0,1 1 0 0 0,0-1 0 0 0,-1 1 0 0 0,1-1 0 0 0,0 1 0 0 0,-1-1 0 0 0,1 1 0 0 0,-1-1 0 0 0,1 1 0 0 0,-1 0 0 0 0,0-1 0 0 0,1 1 0 0 0,-1 0 0 0 0,1-1 0 0 0,-1 2 0 0 0,2 1 0 0 0,6 11 15 0 0,-5-9-3 0 0,0 1 1 0 0,0-1-1 0 0,1 0 0 0 0,1 2-12 0 0,-2-3 0 0 0,-2-1 0 0 0,0 1 0 0 0,0 0 0 0 0,-1-3 0 0 0,0 0 0 0 0,0-1 0 0 0,0 1 0 0 0,0 0 0 0 0,0 0 0 0 0,0 0 0 0 0,0-1 0 0 0,1 1 0 0 0,-1 0 0 0 0,0 0 0 0 0,1-1 0 0 0,-1 1 0 0 0,0 0 0 0 0,1-1 0 0 0,-1 1 0 0 0,1 0 0 0 0,-1-1 0 0 0,1 1 0 0 0,0 0 0 0 0,0 0 0 0 0,0 0 0 0 0,1 1 0 0 0,-1-1 0 0 0,0 1 0 0 0,0-1 0 0 0,0 1 0 0 0,0-1 0 0 0,0 1 0 0 0,0 1 0 0 0,-1-3 0 0 0,0 1 0 0 0,0-1 0 0 0,0 0 0 0 0,1 1 0 0 0,-1-1 0 0 0,0 0 0 0 0,0 1 0 0 0,0-1 0 0 0,1 0 0 0 0,-1 0 0 0 0,0 1 0 0 0,1-1 0 0 0,-1 0 0 0 0,0 0 0 0 0,0 1 0 0 0,1-1 0 0 0,-1 0 0 0 0,0 0 0 0 0,1 0 0 0 0,-1 1 0 0 0,1-1 0 0 0,-1 0 0 0 0,0 0 0 0 0,1 0 0 0 0,2-1-10 0 0,-3 1 9 0 0,5 0-34 0 0,-5-1 34 0 0,1 1 0 0 0,0-1 0 0 0,0 1 0 0 0,-1-1 0 0 0,1 0 0 0 0,0 1-1 0 0,-1-1 1 0 0,1 0 0 0 0,-1 0 0 0 0,1 1 0 0 0,-1-1 0 0 0,1 0 0 0 0,-1 0 0 0 0,1 0-1 0 0,-1 1 1 0 0,0-2 1 0 0,2-2 0 0 0,-2 1 0 0 0,1 0 0 0 0,1-3 8 0 0,0 0 0 0 0,-1 0 0 0 0,0 1 0 0 0,0-1 0 0 0,0 0 0 0 0,-1 0 0 0 0,0 0 0 0 0,0-3-8 0 0,0 6 0 0 0,-10-19 0 0 0,-8-10 0 0 0,16 29 0 0 0,0 0 0 0 0,-1-1 0 0 0,2 0 0 0 0,-1 1 0 0 0,0-1 0 0 0,0-2 0 0 0,-9-16 0 0 0,10 20 0 0 0,-17-15 23 0 0,14 14-16 0 0,1-1 0 0 0,-1 1 0 0 0,0 0 0 0 0,0 0-1 0 0,0 0 1 0 0,-1 0-7 0 0,-16-13 0 0 0,21 16 0 0 0,0 0 0 0 0,0 0 0 0 0,-1 0 0 0 0,1 0 0 0 0,0-1 0 0 0,0 1 0 0 0,-1 0 0 0 0,1 0 0 0 0,0-1 0 0 0,0 1 0 0 0,-1 0 0 0 0,1 0 0 0 0,0-1 0 0 0,0 1 0 0 0,0 0 0 0 0,0 0 0 0 0,0-1 0 0 0,-1 1 0 0 0,1 0 0 0 0,0-1 0 0 0,0 1 0 0 0,0 0 0 0 0,0-1 0 0 0,0 1 0 0 0,0 0 0 0 0,0-1 0 0 0,0 1 0 0 0,0 0 0 0 0,0-1 0 0 0,0 1 0 0 0,0 0 0 0 0,0-1 0 0 0,0 1 0 0 0,0 0 0 0 0,0 0 0 0 0,0-1 0 0 0,0 1 0 0 0,0 0 0 0 0,0 0 0 0 0,0 0 0 0 0,0-1 0 0 0,0 1 0 0 0,0 0 0 0 0,0 0 0 0 0,0 0 0 0 0,0-1 0 0 0,0 1 0 0 0,0 0 0 0 0,0 0 0 0 0,0 0 0 0 0,0-1 0 0 0,0 1 0 0 0,-1 0 0 0 0,1 0 0 0 0,0 0 0 0 0,0 0 0 0 0,0-1 0 0 0,0 1 0 0 0,0 0 0 0 0,-1 0 0 0 0,1 0 0 0 0,0 0 0 0 0,0 0 0 0 0,0 0 0 0 0,-1-1 0 0 0,1 1 0 0 0,0 0 0 0 0,0 0 0 0 0,0 0 0 0 0,-1 0 0 0 0,1 0 0 0 0,0 0 0 0 0,0 0 0 0 0,-1 0 0 0 0,1 0 0 0 0,-33-20-10 0 0,24 14 21 0 0,6 4-11 0 0,1 0 0 0 0,-1 0-1 0 0,0 1 1 0 0,0-1 0 0 0,0 1 0 0 0,0 0 0 0 0,0 0 0 0 0,0 0 0 0 0,-2 0 0 0 0,-19-9-45 0 0,21 8 53 0 0,-1 1-1 0 0,1-1 1 0 0,-1 1-1 0 0,1 0 1 0 0,-1 0-1 0 0,0 0-7 0 0,-38-7 64 0 0,34 7-64 0 0,1 0 0 0 0,0 0 0 0 0,-1 0 0 0 0,1 1 0 0 0,-1 0 0 0 0,1 0 0 0 0,-3 1 0 0 0,-28 0-12 0 0,29-1 4 0 0,-1 0 0 0 0,1 0-1 0 0,-1 1 1 0 0,1 0 0 0 0,-7 2 8 0 0,10-1 5 0 0,-1 1-1 0 0,0-1 1 0 0,1 1 0 0 0,0 0 0 0 0,-1 1-1 0 0,1 0 1 0 0,-3 2-5 0 0,-14 8 20 0 0,12-8-31 0 0,0 0 0 0 0,0 0 0 0 0,0 1 0 0 0,1 1 0 0 0,0-1 0 0 0,-1 3 11 0 0,10-9 26 0 0,0 1-64 0 0,0-1-56 0 0,0 0-50 0 0,1 1-83 0 0,-1 0-46 0 0,0 0-99 0 0,-1 1-227 0 0,1 0 115 0 0,1-1 190 0 0,-1-1 76 0 0,0 1 33 0 0,-4 8-1399 0 0</inkml:trace>
  <inkml:trace contextRef="#ctx0" brushRef="#br1" timeOffset="5">1784 459 10304 0 0,'0'0'233'0'0,"0"0"39"0"0,0 0 15 0 0,0 0 25 0 0,0 0 101 0 0,0 0-87 0 0,0 0-39 0 0,0 0-37 0 0,0-1-33 0 0,1 0 124 0 0,-1-1-107 0 0,0 0-73 0 0,1 0-82 0 0,-1 0-55 0 0,1-3-21 0 0,-1 3 72 0 0,0 1 34 0 0,0 0 68 0 0,-2-31 2277 0 0,1 26-1970 0 0,0-1-48 0 0,0 0-24 0 0,-1 0-94 0 0,0-1-115 0 0,1 4-151 0 0,-1 0-36 0 0,0-2 74 0 0,1-1-39 0 0,-3-13-17 0 0,2 8-7 0 0,0 4 31 0 0,1 2 28 0 0,-1 0 46 0 0,1 3-9 0 0,-3-1 123 0 0,-3-3 100 0 0,4 1-159 0 0,2 1-90 0 0,2-1-78 0 0,-1 6 12 0 0,2 0-95 0 0,-1-1 91 0 0,-1-1 89 0 0,0 1-13 0 0,0 0 36 0 0,8 13-33 0 0,-2-3-73 0 0,5 14 128 0 0,9 28 236 0 0,-15-33-310 0 0,-1 0-49 0 0,-3-12-21 0 0,-1-1 0 0 0,0 0 1 0 0,-1 0-1 0 0,1 0 0 0 0,-1 1 1 0 0,0-1-1 0 0,0 0 0 0 0,-1 0-17 0 0,-8-32 0 0 0,-13-77 0 0 0,22 66 0 0 0,5 48-3 0 0,1 1 15 0 0,-3-5 33 0 0,6 24 82 0 0,-4 0 86 0 0,2 6 109 0 0,-6-30-263 0 0,-1 4-92 0 0,0 3-82 0 0,1-12 170 0 0,0-1 17 0 0,0 0 40 0 0,-1 0-90 0 0,0 0-58 0 0,-2-2-103 0 0,1 1 138 0 0,-1-8 48 0 0,0-1-34 0 0,1-22-88 0 0,1 8 14 0 0,-2 9 73 0 0,2 13-15 0 0,-6-24 24 0 0,1 14 43 0 0,-1 0 46 0 0,10 18-165 0 0,1 4 42 0 0,1 4 17 0 0,5 6-10 0 0,-2 3 34 0 0,-5-13 11 0 0,0-1-1 0 0,-1 2 0 0 0,0-1 0 0 0,-1 0 1 0 0,0 9-39 0 0,-1-13 55 0 0,-1 3-18 0 0,1 0 49 0 0,-1-4 57 0 0,1-4-62 0 0,0-1-9 0 0,0 1-34 0 0,-3 2 12 0 0,3-3 62 0 0,-2-4-112 0 0,0 0 0 0 0,1-1 0 0 0,0 1 0 0 0,0-1 0 0 0,0 1 0 0 0,0 0 0 0 0,1-1 0 0 0,0 1 0 0 0,0-1 0 0 0,0 1 0 0 0,1-4 0 0 0,-2-20 0 0 0,1 17 0 0 0,0-1 0 0 0,0 1 0 0 0,1-2 0 0 0,0-14 0 0 0,-5 14 0 0 0,2 11 0 0 0,1 14 0 0 0,2-4 0 0 0,-1-1 0 0 0,2 1 0 0 0,-1 0 0 0 0,1-1 0 0 0,1 1 0 0 0,0 1 0 0 0,0-1 0 0 0,-1-1 0 0 0,0 1 0 0 0,0 0 0 0 0,0 1 0 0 0,-1-1 0 0 0,-1 2 0 0 0,0 17 3 0 0,0-20-57 0 0,0 1-60 0 0,1-12 41 0 0,1 1 55 0 0,1-7 26 0 0,-4-16-12 0 0,-1-1-1 0 0,-3-15 5 0 0,-1 11-50 0 0,-3 2-60 0 0,9 27-2 0 0,-1 0 66 0 0,0 0 49 0 0,-1-3 70 0 0,1 3-76 0 0,-1-1-88 0 0,1 2-10 0 0,0 0-45 0 0,0-1-159 0 0,0 1 104 0 0,1 1-35 0 0,-1-1-38 0 0,0 0-40 0 0,0 1-45 0 0,0-1-45 0 0,1 1-83 0 0,-1 0-74 0 0,1-1-66 0 0,0 1-58 0 0,-1 0-201 0 0,0 0-57 0 0,1 0-244 0 0,-1-1-655 0 0</inkml:trace>
  <inkml:trace contextRef="#ctx0" brushRef="#br1" timeOffset="6">986 588 8840 0 0,'0'0'-152'0'0,"-1"0"39"0"0,1 1 37 0 0,-1-1 35 0 0,0 0 58 0 0,0 1 121 0 0,1-1 37 0 0,-1 1 53 0 0,0-1 50 0 0,1 0 42 0 0,-1 1 426 0 0,0-1 101 0 0,-1 1 1497 0 0,2-1-1619 0 0,0 0-78 0 0,1 0-296 0 0,-1 0-49 0 0,0 0-58 0 0,1-1-63 0 0,0 1-72 0 0,0 0-79 0 0,0 0-86 0 0,0-1-94 0 0,-1 1 112 0 0,1 0 286 0 0,2-1 76 0 0,1 1-94 0 0,12 3 266 0 0,-13-2-351 0 0,-1-1 37 0 0,16 2 358 0 0,0 0-122 0 0,0-1-105 0 0,0-1-89 0 0,4 0-52 0 0,0-2-79 0 0,43-3-15 0 0,-34 2 9 0 0,-16 1 3 0 0,1 1 45 0 0,41-3 403 0 0,-19 0-208 0 0,-7 0-91 0 0,1 0-46 0 0,-6 0-77 0 0,0-1-49 0 0,0 0-57 0 0,0 0-63 0 0,6-1 308 0 0,33-2-255 0 0,-24 4 80 0 0,-39 4-79 0 0,13-1-82 0 0,-1 1 87 0 0,0-1 73 0 0,1 0 57 0 0,0 0 54 0 0,28-1 434 0 0,-25 0-389 0 0,-1 1-80 0 0,-1-2-75 0 0,-15 3-181 0 0,0 0 59 0 0,1 0 52 0 0,-1 0 40 0 0,2 0 116 0 0,1 0 324 0 0,-3 0-393 0 0,-1 0-53 0 0,0 0-73 0 0,0 0-90 0 0,-1 0-109 0 0,1 1 68 0 0,-1-1-34 0 0,0 0-36 0 0,0 0-39 0 0,0 0-40 0 0,0 0-43 0 0,0 0-171 0 0,0 0-82 0 0,1 1-72 0 0,-1-1-63 0 0,1 0-219 0 0,-1 0-62 0 0,0 0-265 0 0,0 0-710 0 0</inkml:trace>
  <inkml:trace contextRef="#ctx0" brushRef="#br1" timeOffset="7">1079 594 6864 0 0,'0'0'200'0'0,"0"0"-51"0"0,0 0-8 0 0,0 0 51 0 0,0 0 162 0 0,0 0 299 0 0,0 0 19 0 0,0 0-17 0 0,0 0-101 0 0,0 0-46 0 0,0 0-10 0 0,0 0 18 0 0,0 0 84 0 0,0 0 37 0 0,0 0 10 0 0,0 0-17 0 0,0 0-71 0 0,0 0-30 0 0,0 0-7 0 0,0 0-16 0 0,0 0-57 0 0,0 1-109 0 0,1 0-64 0 0,-1 0-53 0 0,1 1-45 0 0,0 2 62 0 0,1 3 210 0 0,-2-1-45 0 0,1 0-97 0 0,-1 1-85 0 0,1 0-69 0 0,0 1-45 0 0,1 0-61 0 0,5 13-38 0 0,-3-12-52 0 0,2 5-74 0 0,-3-6 67 0 0,0 1 53 0 0,0-5 46 0 0,-1 1 47 0 0,0-3-112 0 0,-1 0 0 0 0,1 1-1 0 0,0-1 1 0 0,0 0-1 0 0,0 0 1 0 0,0 0 0 0 0,0 0-1 0 0,1 0 1 0 0,-1-1-1 0 0,0 1 1 0 0,2 0 15 0 0,15 5-24 0 0,-7-3 49 0 0,2 0 34 0 0,-13-4-3 0 0,3 0 112 0 0,0 1-70 0 0,2 0-51 0 0,2 2-71 0 0,2 0-46 0 0,-3-1 53 0 0,-2-2 49 0 0,0 1 62 0 0,13-3 46 0 0,-15 1-115 0 0,1 0 1 0 0,-1 0-1 0 0,0 0 0 0 0,1 0 1 0 0,-1-1-1 0 0,0 0 0 0 0,0 1 1 0 0,0-1-1 0 0,0 0 0 0 0,0-1-25 0 0,11-9 122 0 0,-8 5-116 0 0,1-6 61 0 0,1-2 10 0 0,0 8-78 0 0,2-1 93 0 0,2-7-77 0 0,2 0 15 0 0,-10 11 20 0 0,1 1 35 0 0,-3-3-1 0 0,2-4 4 0 0,-3 8 89 0 0,0 0-35 0 0,1-2 50 0 0,-1-1-93 0 0,0 1-92 0 0,-1 0-35 0 0,1-3-51 0 0,-1 2 58 0 0,2 1 53 0 0,0 0 68 0 0,0-2-42 0 0,0-2 27 0 0,1 4 48 0 0,-3 4-131 0 0,0 0 1 0 0,0 0-1 0 0,0 0 0 0 0,0 0 0 0 0,0 0 0 0 0,0 0 0 0 0,-1 0 0 0 0,1 0 0 0 0,0 0 1 0 0,0 0-1 0 0,0 0 0 0 0,0 0 0 0 0,0-1 0 0 0,0 1 0 0 0,0 0 0 0 0,0 0 0 0 0,0 0 1 0 0,0 0-1 0 0,0 0 0 0 0,0 0 0 0 0,0 0 0 0 0,0 0 0 0 0,0 0 0 0 0,0 0 0 0 0,0 0 1 0 0,0 0-1 0 0,0 0 0 0 0,-1 0 0 0 0,1 0 0 0 0,0 0 0 0 0,0 0 0 0 0,0 0 0 0 0,0 0 0 0 0,0 0 1 0 0,0 0-1 0 0,0 0 0 0 0,0-1 0 0 0,0 1 0 0 0,0 0 0 0 0,0 0 0 0 0,0 0 0 0 0,0 0 1 0 0,0 0-1 0 0,0 0 0 0 0,0 0 0 0 0,0 0 0 0 0,0 0 0 0 0,0 0 0 0 0,0 0 0 0 0,0 0 1 0 0,0 0-1 0 0,0 0 0 0 0,1 0 0 0 0,-1 0 0 0 0,0-1 0 0 0,0 1 0 0 0,0 0 0 0 0,0 0 1 0 0,0 0-1 0 0,0 0 0 0 0,0 0 0 0 0,0 0-2 0 0,-1 0 56 0 0,6-3-58 0 0,-5 3-103 0 0,1-1 52 0 0,1 0 49 0 0,-1 0-3 0 0,0 1-41 0 0,-1 0-18 0 0,1-1-36 0 0,-1 1-16 0 0,1 0-35 0 0,-1 0-38 0 0,1-1-42 0 0,-1 1 2 0 0,0 0-34 0 0,0 0-37 0 0,1 0-41 0 0,-1 0-42 0 0,0 0-44 0 0,0 0-48 0 0,0 0-49 0 0,0 0 70 0 0,0 0-67 0 0,0 0-60 0 0,0 0-50 0 0,0 0-185 0 0,0 0-51 0 0,0 0-223 0 0,0 0-601 0 0</inkml:trace>
  <inkml:trace contextRef="#ctx0" brushRef="#br1" timeOffset="8">1434 576 7976 0 0,'1'1'309'0'0,"-1"1"-78"0"0,-1-1-67 0 0,1 0-58 0 0,-2 0-41 0 0,1-1-51 0 0,-5 2-108 0 0,3-1 81 0 0,1 0 49 0 0,1-1 42 0 0,0 1 39 0 0,1-1 132 0 0,0 0 75 0 0,-1 0-65 0 0,1 0-57 0 0,-1 1-47 0 0,-2 0 52 0 0,-4 3 133 0 0,5-2-170 0 0,0-1 79 0 0,2-1-53 0 0,-1 1 42 0 0,1-1 49 0 0,0 1 53 0 0,0 1 401 0 0,0 1-48 0 0,0 0-44 0 0,0 0-44 0 0,0 0-43 0 0,1 0-39 0 0,-1 0-40 0 0,0 0-37 0 0,1-1-36 0 0,-1 1-35 0 0,1 3 281 0 0,1-1-119 0 0,0 0-105 0 0,-1 0-122 0 0,1 0-67 0 0,0-1-55 0 0,1 1-49 0 0,2 3 34 0 0,11 9 51 0 0,-10-12-103 0 0,1-1 69 0 0,16 8 32 0 0,-16-10-124 0 0,0 0-1 0 0,0-1 1 0 0,0 1 0 0 0,3-1-98 0 0,29 0 395 0 0,-13-3-167 0 0,-11 1-173 0 0,0-1 72 0 0,3-1 97 0 0,8-5 194 0 0,-1-3 11 0 0,-11 0-189 0 0,-4 0-92 0 0,-2-3-67 0 0,-2-2 41 0 0,-6 13-84 0 0,1 1 1 0 0,-1-1-1 0 0,0 1 0 0 0,0-1 1 0 0,0 0-1 0 0,0 1 0 0 0,0-2-38 0 0,-6-17 277 0 0,0 6-140 0 0,3 7-93 0 0,-1 0 6 0 0,3 6-47 0 0,0 0-1 0 0,0 0 0 0 0,0 0 0 0 0,0 0 0 0 0,0 0 1 0 0,1-1-1 0 0,-1 1 0 0 0,1 0 0 0 0,-1 0 0 0 0,1-2-2 0 0,-2-3 0 0 0,2 5-21 0 0,0 2-92 0 0,0 0-50 0 0,-1 0-501 0 0,1 0 73 0 0,0 0 62 0 0,-1 0 54 0 0,1 0-7 0 0,0 0 41 0 0,-1 0-878 0 0,1 0 726 0 0,-1 0-206 0 0,1 0 326 0 0,0 0-52 0 0,0 0-926 0 0,-1 1-42 0 0,1-1-337 0 0,-1 0-959 0 0</inkml:trace>
  <inkml:trace contextRef="#ctx0" brushRef="#br1" timeOffset="9">1781 493 10896 0 0,'1'0'-108'0'0,"0"-1"106"0"0,0 0 93 0 0,1 0 85 0 0,-1-1 132 0 0,0 1 90 0 0,0-1-52 0 0,0 0 34 0 0,1-2 449 0 0,2-4 903 0 0,-3 6-1197 0 0,0-1-50 0 0,-1 1-131 0 0,1 0-57 0 0,-1 1-67 0 0,1-1-78 0 0,0-4 401 0 0,0 1-19 0 0,0-1-40 0 0,0 0-49 0 0,0 1-57 0 0,-1-1-67 0 0,0 0-75 0 0,-1 0-84 0 0,-1 0-94 0 0,-1-4 75 0 0,-1-7-64 0 0,1 1-46 0 0,0 5 25 0 0,-1-2 162 0 0,0 3 37 0 0,-2-15 409 0 0,4 17-492 0 0,1 0-34 0 0,0 1-53 0 0,1 0-47 0 0,-1-1-53 0 0,1 0-62 0 0,0 3 78 0 0,0-1 0 0 0,-1 0 0 0 0,0 0 0 0 0,-1-4-3 0 0,1 6 21 0 0,0 0 1 0 0,-1 0-1 0 0,1 0 0 0 0,-1 0 1 0 0,0 1-1 0 0,-2-4-21 0 0,-20-26 199 0 0,14 20-68 0 0,8 10-80 0 0,-1 0 1 0 0,0 0-1 0 0,0 1 1 0 0,-1-1-1 0 0,-1-1-51 0 0,-6-4 152 0 0,2-1 49 0 0,5 5-155 0 0,-1 0 49 0 0,-14-6 329 0 0,12 7-273 0 0,1-1-36 0 0,-2-1-50 0 0,-6-4-29 0 0,6 4 32 0 0,0 1 0 0 0,0 0 0 0 0,0 0 0 0 0,-5-1-68 0 0,-6 1 68 0 0,7 1 98 0 0,4 0-104 0 0,0-1-32 0 0,-9-3-1 0 0,6 5 31 0 0,-15 0 256 0 0,8 2-136 0 0,5 0-71 0 0,1 1-53 0 0,-10 1-56 0 0,13-1 0 0 0,0 0 0 0 0,0 0 0 0 0,-7 3 0 0 0,-1 0 26 0 0,-2 0 22 0 0,4 2-58 0 0,9-3-70 0 0,0-1 98 0 0,0 0 92 0 0,-1 1 127 0 0,3-1-108 0 0,0-1-77 0 0,1 1-83 0 0,-1-1-69 0 0,-1 1 16 0 0,0 0 33 0 0,-3 2 28 0 0,2-1 59 0 0,-7 3 104 0 0,6-3-114 0 0,2 0-81 0 0,0 1-87 0 0,-8 2 160 0 0,-3 0-42 0 0,6-2-5 0 0,0 0 0 0 0,0 1-1 0 0,-8 5 30 0 0,3-4 0 0 0,-7 7 0 0 0,16-10 0 0 0,0 1 0 0 0,0-1 0 0 0,1 1 0 0 0,-1 0 0 0 0,1 1 0 0 0,0-1 0 0 0,-1 3 0 0 0,-27 31 0 0 0,10 0 0 0 0,21-34 0 0 0,-1-1-5 0 0,1 0 0 0 0,-1 0 0 0 0,1 0 1 0 0,0 0-1 0 0,0 0 0 0 0,0 1 0 0 0,0-1 0 0 0,1 1 0 0 0,-1-1 0 0 0,1 1 0 0 0,0 0 0 0 0,0 0 0 0 0,0 0 5 0 0,1-1 0 0 0,-1 1 0 0 0,0-1 0 0 0,0 0 0 0 0,0 0 0 0 0,0 0 0 0 0,-1 0 0 0 0,1 0 0 0 0,-1 0 0 0 0,-5 13 0 0 0,0 3 0 0 0,6-17 0 0 0,0 1 0 0 0,0-1 0 0 0,0 1 0 0 0,0 0 0 0 0,1-1 0 0 0,-1 1 0 0 0,1 0 0 0 0,-1 0 0 0 0,1 1 0 0 0,0 2 0 0 0,0 4 0 0 0,0 0 0 0 0,0 0 0 0 0,-1 0 0 0 0,0 0 0 0 0,-1 0 0 0 0,0 0 0 0 0,-2 6 0 0 0,2-14 0 0 0,1 0 0 0 0,0 1 0 0 0,0-1 0 0 0,0 1 0 0 0,1-1 0 0 0,-1 1 0 0 0,1-1 0 0 0,-1 1 0 0 0,1 0 0 0 0,0-1 0 0 0,0 1 0 0 0,0 0 0 0 0,0-1 0 0 0,0 1 0 0 0,-2 10 0 0 0,-6 10 0 0 0,9-21 0 0 0,0 0 0 0 0,-10 12 0 0 0,8-11 0 0 0,-1 0 0 0 0,-13 11 0 0 0,-12 6 0 0 0,23-18 0 0 0,-2 2 0 0 0,6-4 0 0 0,-1 1 0 0 0,0-1 0 0 0,1 0 0 0 0,-1 1 0 0 0,1-1 0 0 0,-1 1 0 0 0,1 0 0 0 0,-1-1 0 0 0,1 1 0 0 0,-1-1 0 0 0,1 1 0 0 0,-1 0 0 0 0,1-1 0 0 0,0 1 0 0 0,-1 0 0 0 0,1-1 0 0 0,-1 4 0 0 0,-6 29 0 0 0,7-29 0 0 0,-1 3 0 0 0,1-7 0 0 0,0 0 0 0 0,0 0 0 0 0,0 0 0 0 0,-1 1 0 0 0,1-1 0 0 0,0 0 0 0 0,0 1 0 0 0,0-1 0 0 0,0 0 0 0 0,0 0 0 0 0,0 1 0 0 0,0-1 0 0 0,0 0 0 0 0,0 1 0 0 0,0-1 0 0 0,0 0 0 0 0,0 0 0 0 0,0 1 0 0 0,0-1 0 0 0,0 0 0 0 0,0 1 0 0 0,0-1 0 0 0,0 0 0 0 0,0 0 0 0 0,0 1 0 0 0,1-1 0 0 0,-1 0 0 0 0,0 1 0 0 0,3 26 0 0 0,-3-26-4 0 0,0 0 5 0 0,0 1 0 0 0,-1-1-1 0 0,1 0 1 0 0,0 1 0 0 0,0-1 0 0 0,0 1 0 0 0,0-1 0 0 0,0 1 0 0 0,0-1 0 0 0,0 2-1 0 0,1-1-6 0 0,-1-1 0 0 0,1 1-1 0 0,0 0 1 0 0,-1 0 0 0 0,1-1 0 0 0,0 1-1 0 0,0-1 1 0 0,0 1 0 0 0,0-1 0 0 0,0 1-1 0 0,1 0 7 0 0,13 22 0 0 0,-15-23-3 0 0,1-1 0 0 0,-1 1 0 0 0,0-1 0 0 0,0 1-1 0 0,1 0 1 0 0,-1-1 0 0 0,0 0 0 0 0,1 1 0 0 0,-1-1 0 0 0,1 1 0 0 0,-1-1-1 0 0,1 1 1 0 0,-1-1 0 0 0,1 0 0 0 0,-1 1 0 0 0,1-1 0 0 0,-1 0 0 0 0,1 0-1 0 0,-1 1 1 0 0,1-1 0 0 0,-1 0 0 0 0,1 0 0 0 0,0 0 0 0 0,-1 0 0 0 0,1 1-1 0 0,-1-1 1 0 0,1 0 0 0 0,-1 0 0 0 0,1 0 3 0 0,1 0-3 0 0,-1 0 0 0 0,1 0 0 0 0,-1 0 0 0 0,0 1 0 0 0,1-1 0 0 0,-1 0 0 0 0,1 1-1 0 0,-1 0 1 0 0,0-1 0 0 0,1 1 0 0 0,-1 0 0 0 0,1 0 3 0 0,0 2 0 0 0,2 0 0 0 0,-1-1 0 0 0,1 1 0 0 0,4 1 0 0 0,-6-3 0 0 0,-1-1 0 0 0,0 1 0 0 0,1 0 0 0 0,-1 0 0 0 0,0 0 0 0 0,1 0 0 0 0,-1 0 0 0 0,0 0 0 0 0,0 0 0 0 0,1 1 0 0 0,1 1 0 0 0,0-1 0 0 0,-1 1 0 0 0,2 0 0 0 0,-1 0 0 0 0,-1 0 0 0 0,15 21 0 0 0,-15-21 0 0 0,0 1 0 0 0,-2 0 0 0 0,3-1 0 0 0,-1 1 0 0 0,-1-2 0 0 0,-1-1 0 0 0,0 1 0 0 0,1-1 0 0 0,0 1 0 0 0,-1-1 0 0 0,1 0 0 0 0,0 1 0 0 0,0-1 0 0 0,0 1 0 0 0,0-1 0 0 0,2 4 0 0 0,-1-2 0 0 0,1 0 0 0 0,-3 0 0 0 0,12 34-5 0 0,-7-26 27 0 0,-3-4 15 0 0,-1-7-37 0 0,-1 1 0 0 0,1 0 1 0 0,-1 0-1 0 0,0 0 1 0 0,0-1-1 0 0,0 1 1 0 0,1 0-1 0 0,-1 0 0 0 0,0 0 1 0 0,0 0-1 0 0,0 0 1 0 0,0-1-1 0 0,0 1 1 0 0,0 0-1 0 0,-1 1 0 0 0,1 3 13 0 0,2-1 32 0 0,6 9-40 0 0,-1 0 0 0 0,4 10-5 0 0,-4-8 0 0 0,-5-13 0 0 0,0 1 0 0 0,-1 0 0 0 0,1 0 0 0 0,-1 0 0 0 0,0 1 0 0 0,0-1 0 0 0,0 0 0 0 0,5 13 0 0 0</inkml:trace>
  <inkml:trace contextRef="#ctx0" brushRef="#br1" timeOffset="10">1066 1101 25503 0 0,'4'11'0'0'0</inkml:trace>
  <inkml:trace contextRef="#ctx0" brushRef="#br1" timeOffset="11">1781 851 25735 0 0,'7'-50'0'0'0,"-7"48"0"0"0,1-1 0 0 0,-1 0 0 0 0,1 0 0 0 0,0 0 0 0 0,-1 0 0 0 0,1 1 0 0 0,1-1 0 0 0,-1 0 0 0 0,0 1 0 0 0,1-1 0 0 0,4-12 0 0 0,2-10 0 0 0,-6 22 0 0 0,-1-1 0 0 0,1 1 0 0 0,-1 0 0 0 0,0-1 0 0 0,0 1 0 0 0,-1-1 0 0 0,1 1 0 0 0,-1-1 0 0 0,0 1 0 0 0,0 1 0 0 0,1-1 0 0 0,-1 0 0 0 0,1 0 0 0 0,-1 1 0 0 0,1-1 0 0 0,0 1 0 0 0,0-2 0 0 0,3-7 0 0 0,8-12 0 0 0,-11 21 4 0 0,0 0 1 0 0,0-1-1 0 0,0 1 0 0 0,0 0 1 0 0,-1-1-1 0 0,1 1 0 0 0,-1-1 0 0 0,1 1 1 0 0,-1-1-1 0 0,0 1 0 0 0,0-1 0 0 0,0 1 1 0 0,0 0-1 0 0,-1-1 0 0 0,0-2-4 0 0,0-4 52 0 0,-1-6-27 0 0,0-8 2 0 0,-1 9 56 0 0,0 6 22 0 0,-1 0 55 0 0,-2 2 67 0 0,0 1 78 0 0,0 2-110 0 0,2 1-65 0 0,0 0-47 0 0,0 0-47 0 0,-9-9-32 0 0,13 10-113 0 0,-1 0 73 0 0,-1-3 90 0 0,-2-4 146 0 0,2 5-151 0 0,1-1-64 0 0,-1 0-99 0 0,1 2-96 0 0,0 1 59 0 0,1 0-34 0 0,-1 0-36 0 0,1 0-41 0 0,0 1-42 0 0,0-1-45 0 0,0 1-590 0 0</inkml:trace>
  <inkml:trace contextRef="#ctx0" brushRef="#br1" timeOffset="12">1157 342 7024 0 0,'0'0'157'0'0,"0"0"23"0"0,0 0 12 0 0,0-1-27 0 0,-1-7 0 0 0,0 6-23 0 0,1 1 7 0 0,0 0 63 0 0,-1-1 78 0 0,1 1 91 0 0,0 0 323 0 0,0 1 108 0 0,-1 0-41 0 0,-1-1-39 0 0,0 1-39 0 0,-1 0-36 0 0,1 0-34 0 0,-1 0 528 0 0,2 0-1013 0 0,-1 0 48 0 0,0 1 74 0 0,0-1 38 0 0,-4 3 765 0 0,3-2-650 0 0,1 1-75 0 0,1-1-213 0 0,0 1-36 0 0,1-2 224 0 0,0 0-10 0 0,-1 0-89 0 0,1 1-35 0 0,-3-1 89 0 0,-1 2-87 0 0,-4 1 140 0 0,6-2-196 0 0,1 0 36 0 0,-8 13 94 0 0,2 0-75 0 0,-4 8-21 0 0,0 0-90 0 0,-10 21-19 0 0,12-25 5 0 0,1-4-65 0 0,8-13-44 0 0,3-5-4 0 0,-1-5 46 0 0,-1-7 23 0 0,-1 15-16 0 0,0-3 7 0 0,7-27-6 0 0,-2 10 33 0 0,0 4 48 0 0,0 0 73 0 0,-5 17 242 0 0,0 0-46 0 0,0 1-44 0 0,-1-1-40 0 0,1 2-39 0 0,-1-1-36 0 0,-1 2 93 0 0,1 0-117 0 0,-2 1-76 0 0,0 3-64 0 0,-4 6-116 0 0,5-8 82 0 0,0 0 60 0 0,0 0 93 0 0,-10 25-26 0 0,2-4-96 0 0,9-25-74 0 0,4-13-82 0 0,3-1 77 0 0,3-9 46 0 0,-6 7 16 0 0,0 1 0 0 0,1 0 0 0 0,1 0 0 0 0,2-4-3 0 0,-7 17 63 0 0,0 2 48 0 0,-3 3-47 0 0,-4 8 18 0 0,2-2-69 0 0,-2 7 24 0 0,1 0 0 0 0,0 0 0 0 0,0 3-37 0 0,3-12 2 0 0,2-6-3 0 0,0-1 0 0 0,0 1 0 0 0,1-1 0 0 0,-1 1 0 0 0,1-1 0 0 0,-1 1 1 0 0,1 0-1 0 0,-1 0 0 0 0,1-1 0 0 0,0 1 0 0 0,0 0 0 0 0,0-1 0 0 0,0 2 1 0 0,5-6-103 0 0,1-2 80 0 0,-1-4 23 0 0,-1 1 0 0 0,1-1 0 0 0,-2 0 0 0 0,1 0 0 0 0,-1 0 0 0 0,0 0 0 0 0,-1-1 0 0 0,0 0 0 0 0,2-5 0 0 0,0 0 0 0 0,4-9 0 0 0,-8 20 95 0 0,-4 8-44 0 0,-6 12 51 0 0,-1 11-76 0 0,3-10-5 0 0,1 1 1 0 0,0 0 0 0 0,2 0-1 0 0,-4 17-21 0 0,9-32-12 0 0,0-2-49 0 0,1-2 53 0 0,0 1 0 0 0,0 0 0 0 0,0 0 1 0 0,0 0-1 0 0,0 0 0 0 0,0-1 0 0 0,0 1 0 0 0,0 0 1 0 0,0-1-1 0 0,0 1 0 0 0,0-1 0 0 0,0 1 0 0 0,-1-1 0 0 0,1 1 1 0 0,0-1-1 0 0,0 0 8 0 0,11-15-63 0 0,-8 6 56 0 0,-1 1 0 0 0,0-1 1 0 0,1-4 6 0 0,1-3 1 0 0,-2 7-1 0 0,0 0 0 0 0,-1 0 0 0 0,1-7 0 0 0,-1 2 0 0 0,-1 12 11 0 0,-1 3 48 0 0,-1 3 76 0 0,-1 2-49 0 0,-1 0-29 0 0,-2 3-21 0 0,0 0 23 0 0,-2 6 5 0 0,-1 1-33 0 0,3-5-32 0 0,1 1 1 0 0,0 0 0 0 0,0 0 0 0 0,1 0-1 0 0,-1 7 1 0 0,3-15-12 0 0,2-3-70 0 0,-1 0 39 0 0,6-1 15 0 0,-4 0-42 0 0,0 1-88 0 0,0-1-27 0 0,-1 1-74 0 0,0-1-86 0 0,0 1-99 0 0,-1-1 126 0 0,0 1-45 0 0,0 0-44 0 0,0 0-39 0 0,1-1-429 0 0,-1 0-92 0 0,1 1-72 0 0,-1-1-52 0 0,1 0-319 0 0,0 1-40 0 0,0-1-328 0 0,1-1-931 0 0</inkml:trace>
  <inkml:trace contextRef="#ctx0" brushRef="#br1" timeOffset="13">1139 306 8032 0 0,'0'0'233'0'0,"-1"0"58"0"0,1 0 67 0 0,-1 0 57 0 0,-1-1 49 0 0,-1 0 550 0 0,-7-2 1533 0 0,7 2-1821 0 0,1 0-70 0 0,1 1-310 0 0,0 0-40 0 0,0-1-44 0 0,1 1-51 0 0,-4-1 548 0 0,0 1-89 0 0,0 1-83 0 0,0 1-77 0 0,-1 0-72 0 0,1 1-67 0 0,0 0-61 0 0,0 1-55 0 0,-2 2 51 0 0,0 1-106 0 0,0 0-66 0 0,-1 3-73 0 0,-8 12 88 0 0,6-6-35 0 0,1 0 1 0 0,-4 11-115 0 0,4-5 131 0 0,1 2 91 0 0,4-13-69 0 0,1 1 34 0 0,1-5-189 0 0,10-7-106 0 0,1-1 92 0 0,-7-1 16 0 0,0 1 0 0 0,0-1 0 0 0,-1 0 0 0 0,1 1 0 0 0,-1-1 0 0 0,1-1 0 0 0,-1 1 0 0 0,0 0 0 0 0,0 0 0 0 0,0-1 0 0 0,0 0 0 0 0,0 1 0 0 0,1-4 0 0 0,2-3 0 0 0,-1 0 0 0 0,1-1 0 0 0,0-5 0 0 0,-1 4 36 0 0,1-9-98 0 0,-4 11 59 0 0,0-2 70 0 0,-1 6 15 0 0,0-1 41 0 0,-1 1 47 0 0,0 0 56 0 0,-1 1-339 0 0,-1 2 83 0 0,0 2 77 0 0,-3 3 127 0 0,1 2 29 0 0,2-1-105 0 0,1-2-67 0 0,1-1-64 0 0,-4 8 169 0 0,1 0-34 0 0,-6 8 21 0 0,1 3-78 0 0,-11 28-44 0 0,14-31 56 0 0,2-8-57 0 0,3-7-1 0 0,0 0-1 0 0,0-1 1 0 0,1 1 0 0 0,-1 0 0 0 0,0 0-1 0 0,1-1 1 0 0,0 1 0 0 0,-1 0-1 0 0,1 0 1 0 0,0 0 0 0 0,0 1 1 0 0,1-2-72 0 0,6-3 11 0 0,-1-1 36 0 0,8-10 36 0 0,-11 9-18 0 0,2-2 7 0 0,-1 0 0 0 0,0 0 0 0 0,0 0 0 0 0,-1-1 0 0 0,0 1 0 0 0,0-1 0 0 0,0 0 0 0 0,1-6 0 0 0,-1 2 0 0 0,0-1 0 0 0,-1 1 0 0 0,-1 0 0 0 0,0-1 0 0 0,0-3 0 0 0,-3 4 52 0 0,-1 5 38 0 0,2 6-80 0 0,1 0 0 0 0,-1-1 0 0 0,1 1 1 0 0,-1 0-1 0 0,0 0 0 0 0,1 0 0 0 0,-1 0 0 0 0,1 0 0 0 0,-1 0 1 0 0,1 0-1 0 0,-1 0 0 0 0,1 0 0 0 0,-1 0 0 0 0,1 0 0 0 0,-1 0 0 0 0,1 0 1 0 0,-1 1-1 0 0,1-1 0 0 0,-1 0 0 0 0,1 0 0 0 0,-1 0 0 0 0,1 1 0 0 0,-1-1-10 0 0,-9 7 158 0 0,4-1-83 0 0,1-1-43 0 0,2 0-34 0 0,-42 66-86 0 0,30-47 153 0 0,7-12 20 0 0,1 0 45 0 0,-2 5-56 0 0,7-10-88 0 0,2-7-54 0 0,0 0-70 0 0,0 0-112 0 0,0 0-274 0 0,1-1-495 0 0,4-1-48 0 0</inkml:trace>
  <inkml:trace contextRef="#ctx0" brushRef="#br1" timeOffset="14">1031 465 7344 0 0,'0'0'165'0'0,"0"0"22"0"0,0 0 9 0 0,0 0-56 0 0,0 0-3 0 0,0 0 508 0 0,0 2 1050 0 0,0-1-1225 0 0,0 0-67 0 0,0 0-218 0 0,0 0-33 0 0,0-1-37 0 0,-1 1-42 0 0,1 0-47 0 0,0-1-49 0 0,0 1-55 0 0,0-1-60 0 0,0 3 804 0 0,-1-1-67 0 0,0 0-63 0 0,0 1-60 0 0,0 0-54 0 0,-1 0-52 0 0,0 0-45 0 0,0 0-43 0 0,0 0 6 0 0,-1 1-48 0 0,1-1-40 0 0,-1 1-33 0 0,-1 2 72 0 0,-6 4 224 0 0,8-7-399 0 0,0 0 96 0 0,-1 0 122 0 0,1 1 228 0 0,1-2-105 0 0,2-3-195 0 0,0 1-117 0 0,0-2-37 0 0,1 0-45 0 0,0-1-50 0 0,2-2 167 0 0,-1 1-47 0 0,1-3-26 0 0,7-6-37 0 0,-12 15 298 0 0,-1 0-55 0 0,0-1-48 0 0,1 1-45 0 0,-1 0-17 0 0,1 0-47 0 0,-2 1-17 0 0,1-1-56 0 0,-2 3-21 0 0,2-2 35 0 0,0 0 60 0 0,-1-1 92 0 0,3-1-87 0 0,-1-1-9 0 0,-2 4 100 0 0,3-3-60 0 0,4-4-96 0 0,-1 1-114 0 0,0-1 83 0 0,0 0 85 0 0,2-3 150 0 0,-2 0 19 0 0,-2 1-135 0 0,-2 2-77 0 0,0-1-72 0 0,0 4-76 0 0,1 0-14 0 0,0 0 95 0 0,0 0 37 0 0,-6 1 156 0 0,2 2-137 0 0,-3 3-87 0 0,1 0 108 0 0,1 0-66 0 0,-5 1-62 0 0,10-6 125 0 0,0-1 18 0 0,-1-1-7 0 0,0-2-10 0 0,1-1-34 0 0,7-10-41 0 0,-5 10 18 0 0,13-24-13 0 0,-5 9 25 0 0,-4 6 51 0 0,-1 1 67 0 0,11-14 259 0 0,-6 9-212 0 0,-5 9-148 0 0,-1 0-52 0 0,1-5 390 0 0,-3 7-182 0 0,0 0-37 0 0,0 2-83 0 0,0 0-34 0 0,3-3-67 0 0,-2 4-36 0 0,0 0-40 0 0,2-3 185 0 0,0-1-52 0 0,12-15-74 0 0,-12 14 52 0 0,1 1 46 0 0,23-26-205 0 0,-7 12 102 0 0,-21 21 51 0 0,7-9 0 0 0,-6 7 0 0 0,0 0 0 0 0,0-1 0 0 0,0 1 0 0 0,1 0 0 0 0,-1 0 0 0 0,1 1 0 0 0,0-1 0 0 0,16-10 0 0 0,-1-1 0 0 0,6-6 0 0 0,-19 14 22 0 0,0 0 35 0 0,9-12 224 0 0,-2 3-79 0 0,-5 6-158 0 0,-7 8-38 0 0,0 0-1 0 0,1 0 1 0 0,-1-1 0 0 0,0 1 0 0 0,0 0 0 0 0,0 0 0 0 0,0 0 0 0 0,0 0 0 0 0,0 0 0 0 0,1 0 0 0 0,-1-1 0 0 0,0 1 0 0 0,0 0 0 0 0,0 0 0 0 0,0 0 0 0 0,0 0 0 0 0,0-1 0 0 0,0 1-1 0 0,0 0 1 0 0,0 0 0 0 0,0 0 0 0 0,0 0 0 0 0,0-1 0 0 0,0 1 0 0 0,0 0 0 0 0,0 0 0 0 0,0 0 0 0 0,0 0 0 0 0,0-1 0 0 0,0 1 0 0 0,0 0 0 0 0,0 0 0 0 0,0 0 0 0 0,0 0-1 0 0,0-1 1 0 0,0 1 0 0 0,0 0 0 0 0,-1 0 0 0 0,1 0 0 0 0,0 0 0 0 0,0-1 0 0 0,0 1 0 0 0,0 0 0 0 0,0 0 0 0 0,0 0 0 0 0,-1 0 0 0 0,1 0 0 0 0,0 0 0 0 0,0 0 0 0 0,0 0 0 0 0,0 0-1 0 0,-1-1 1 0 0,1 1 0 0 0,0 0 0 0 0,0 0 0 0 0,0 0 0 0 0,0 0 0 0 0,-1 0 0 0 0,1 0 0 0 0,0 0 0 0 0,0 0 0 0 0,0 0 0 0 0,-1 0 0 0 0,1 0 0 0 0,0 0-6 0 0,-14 0 352 0 0,13 0-305 0 0,-4 0-8 0 0,-11 1 164 0 0,10-1-144 0 0,0 1-58 0 0,2 0-70 0 0,-8 1 86 0 0,-15 4 228 0 0,15 0-195 0 0,1 1-4 0 0,-15 14 291 0 0,15-10-261 0 0,-31 35-23 0 0,26-26-81 0 0,-2-3-53 0 0,18-16-18 0 0,0-1 3 0 0,0 0 27 0 0,0 0 113 0 0,0 0 55 0 0,0 0 11 0 0,8-6-609 0 0,-4 3 334 0 0,-1 1 48 0 0,40-44 112 0 0,27-16 124 0 0,-19 19-68 0 0,-26 23-51 0 0,-23 18 11 0 0,-2 2 44 0 0,-15 13 262 0 0,13-12-220 0 0,-1 0 29 0 0,0 1-58 0 0,-1 0-48 0 0,0-1-39 0 0,-2 2-59 0 0,-8 4-174 0 0,9-5 194 0 0,0 0 46 0 0,0 0 73 0 0,-14 5-17 0 0,13-5 13 0 0,0 1-1 0 0,0 1 1 0 0,0-1 0 0 0,1 1-1 0 0,-2 1-56 0 0,-5 4 81 0 0,5-3-75 0 0,-1 1-52 0 0,-5 2 65 0 0,-6 5-74 0 0,-6 8-121 0 0,24-20 228 0 0,-1 0-38 0 0,-1 1-34 0 0,0 1-56 0 0,-1 1-29 0 0,1-2 67 0 0,1-1 48 0 0,0 1 53 0 0,1-2 55 0 0,1-1-11 0 0,-1 1-38 0 0,-2 1-24 0 0,0 3-111 0 0,-1 3-137 0 0,1-4 90 0 0,2-2 100 0 0,1-3 13 0 0,3-5 0 0 0,0-1 0 0 0,1 1 0 0 0,-1 1 0 0 0,1-1 0 0 0,0 0 0 0 0,1 1 0 0 0,4-4 0 0 0,1 1 0 0 0,0 1 0 0 0,1 0 0 0 0,8-5 0 0 0,6-8 14 0 0,-10 11 10 0 0,-7 4-12 0 0,0 0 1 0 0,0 1 0 0 0,1 0-1 0 0,7-3-12 0 0,-8 6 56 0 0,-8 4 69 0 0,-6 3 26 0 0,1-3-100 0 0,-5 2 91 0 0,4-1-98 0 0,-3 0-61 0 0,-37 21 17 0 0,43-24 0 0 0,-1 1 0 0 0,1-1 0 0 0,0 1 0 0 0,0 0 0 0 0,0 0 0 0 0,0 0 0 0 0,0 0 0 0 0,0 1 0 0 0,1-1 0 0 0,-2 2 0 0 0,3-3-4 0 0,-7 10 1 0 0,6-7-25 0 0,0 0-65 0 0,1 0-101 0 0,1-4-60 0 0,0 1-409 0 0,0-1 68 0 0,1 0 60 0 0,-1 0 53 0 0,0 0-39 0 0,0 0 49 0 0,0 1-48 0 0,1-1-219 0 0,-1 1-115 0 0,0 0 212 0 0,1-1 35 0 0,-1 0-88 0 0,0 1-832 0 0,1 0-43 0 0,0 0-354 0 0,1 0-1009 0 0</inkml:trace>
  <inkml:trace contextRef="#ctx0" brushRef="#br1" timeOffset="15">1705 314 15032 0 0,'0'0'359'0'0,"0"0"-50"0"0,0 0-46 0 0,-1 0-43 0 0,1-1-40 0 0,-1 1-37 0 0,0-1 49 0 0,0 0-105 0 0,-1 0-74 0 0,-3-2-168 0 0,3 1 156 0 0,1 2 49 0 0,1-1 48 0 0,-1 1 55 0 0,1-1 65 0 0,-1-2 285 0 0,-1 1-66 0 0,0-1-57 0 0,-1 1-51 0 0,0 0 25 0 0,1-1-61 0 0,0-1-46 0 0,1 0-35 0 0,1-5 309 0 0,-2-2-92 0 0,-5-19 646 0 0,5 26-916 0 0,0-1 0 0 0,0 1 0 0 0,-1 0 0 0 0,0 0 0 0 0,1 0 0 0 0,-1 0 0 0 0,-2 0-159 0 0,-5-9 513 0 0,6 7-210 0 0,0 0 42 0 0,0 1 115 0 0,4 6-303 0 0,1 0-129 0 0,1 1-45 0 0,26 30 120 0 0,-10-10-16 0 0,1-3 59 0 0,-8-10-85 0 0,-6-4 3 0 0,4 2 63 0 0,-7-6 140 0 0,0-2-101 0 0,-1-1-76 0 0,-1-1-54 0 0,0-6-17 0 0,0 7 47 0 0,-8-22 273 0 0,-12-22-339 0 0,13 32 32 0 0,0 0-41 0 0,-3 4 41 0 0,6 9-10 0 0,6 7-12 0 0,19 21-68 0 0,-4-5-15 0 0,-7-6 52 0 0,3 0 21 0 0,-11-15 25 0 0,-2-3 41 0 0,-1-7 135 0 0,-3-4 30 0 0,2 8-170 0 0,2 3-57 0 0,-1 1-2 0 0,1 0 0 0 0,0 1-1 0 0,0-1 1 0 0,-1 0 0 0 0,1 1-1 0 0,0-1 1 0 0,-1 0 0 0 0,1 1-1 0 0,0-1 1 0 0,-1 1 0 0 0,1-1-1 0 0,-1 1 1 0 0,1-1 0 0 0,-1 1-1 0 0,1-1 1 0 0,-1 1 0 0 0,1 0-1 0 0,-1-1 1 0 0,0 1 0 0 0,1 0-1 0 0,-1-1 1 0 0,0 1 0 0 0,1 0-1 0 0,-1 0 1 0 0,0-1 0 0 0,1 1-1 0 0,-1 0 1 0 0,0 0 0 0 0,1 0-1 0 0,-1 0 1 0 0,0 0 0 0 0,1 0-1 0 0,-1 0 1 0 0,0 0 0 0 0,0 0-1 0 0,0 1-1 0 0,1-1-8 0 0,0 0-82 0 0,-1 0-98 0 0,1 0 40 0 0,-1 0-42 0 0,1 0-4 0 0,0 0-37 0 0,0 0-38 0 0,-1 0-43 0 0,1 0-46 0 0,0 1-47 0 0,0-1-53 0 0,0 0-53 0 0,0 0-75 0 0,0 0-86 0 0,0 0-76 0 0,0 0-66 0 0,0 0-238 0 0,0-1-66 0 0,0 1-287 0 0,0 0-773 0 0</inkml:trace>
  <inkml:trace contextRef="#ctx0" brushRef="#br1" timeOffset="16">981 875 9408 0 0,'-1'0'-123'0'0,"0"1"-58"0"0,0 1 122 0 0,0-1 110 0 0,0 0 96 0 0,0 0 140 0 0,0 0 102 0 0,0 0 180 0 0,0 1 421 0 0,1 0 52 0 0,0 0-379 0 0,0-1-161 0 0,0 0-69 0 0,1 0-139 0 0,-1 0-75 0 0,1 1-87 0 0,0-1-98 0 0,2 4 526 0 0,3 10 831 0 0,-4-9-948 0 0,0-1-127 0 0,-1-1-63 0 0,0 0-80 0 0,0 0-95 0 0,1 3 159 0 0,0 0 0 0 0,1 0 0 0 0,0 0-1 0 0,0 0 1 0 0,4 5-237 0 0,5 13 599 0 0,-5 0-68 0 0,-6-22-486 0 0,-1-1 1 0 0,1 0-1 0 0,0 1 1 0 0,0-1-1 0 0,0 0 1 0 0,0 0-1 0 0,0 0 1 0 0,0 1-1 0 0,1-1-45 0 0,9 12 198 0 0,-7-8-146 0 0</inkml:trace>
  <inkml:trace contextRef="#ctx0" brushRef="#br1" timeOffset="17">1057 1081 20998 0 0,'2'3'23'0'0,"4"7"-5"0"0,2 3-44 0 0,-2-7 56 0 0</inkml:trace>
  <inkml:trace contextRef="#ctx0" brushRef="#br1" timeOffset="18">1080 1114 21049 0 0,'5'6'30'0'0,"-4"-5"-16"0"0</inkml:trace>
  <inkml:trace contextRef="#ctx0" brushRef="#br1" timeOffset="19">1087 1121 21105 0 0,'11'11'146'0'0,"1"-1"141"0"0,0 3-115 0 0,-7-8-50 0 0,1 0 37 0 0,15 6-215 0 0,-12-7 99 0 0,-4-3 4 0 0,30 9-91 0 0,-25-7 90 0 0,-5-1 86 0 0,1 0-104 0 0,-1 0-1 0 0,1 0 1 0 0,1-1-1 0 0,-1 0 1 0 0,0 0-1 0 0,0 0 1 0 0,0-1-1 0 0,0 1 1 0 0,1-2-1 0 0,-1 1-27 0 0,9 1 120 0 0,-3 2-59 0 0,-10-2-60 0 0,0 0 1 0 0,0-1-1 0 0,0 1 0 0 0,0-1 1 0 0,0 0-1 0 0,0 0 0 0 0,0 0 1 0 0,1 0-1 0 0,-1 0 1 0 0,0 0-1 0 0,0 0 0 0 0,1-1-1 0 0,26-2 49 0 0,-8 2-34 0 0,10-4 11 0 0,-14 3 25 0 0,4-4 54 0 0,-11 3-154 0 0,-2 1 63 0 0,12 0 206 0 0,-13 1-138 0 0,-1 0-75 0 0,-5 1 65 0 0,0 0 20 0 0,0-1-52 0 0,5-3-28 0 0,22-9-15 0 0,-20 9 19 0 0,0 0 39 0 0,2-1 115 0 0,-5 1-9 0 0,1 0-35 0 0,3-2 38 0 0,0 0-86 0 0,14-7-77 0 0,-20 11-115 0 0,1 1 35 0 0,1-3 4 0 0,1 0 94 0 0,1-2 99 0 0,-3 2-71 0 0,0 0-69 0 0,-1 2-53 0 0,1-1-62 0 0,4-2 252 0 0,-1-2-83 0 0,19-21-142 0 0,-17 17 143 0 0,-6 6-19 0 0,1 0 0 0 0,-1-1 0 0 0,0 0 0 0 0,2-3-14 0 0,2-7 8 0 0,-6 14-3 0 0</inkml:trace>
  <inkml:trace contextRef="#ctx0" brushRef="#br1" timeOffset="20">1744 986 23971 0 0,'0'-1'3'0'0,"1"-2"1"0"0,-1 1 1 0 0,0 0 0 0 0,1-1-5 0 0,-1 3 2 0 0,0-1 0 0 0,0 1 0 0 0,0 0 0 0 0,0-1 1 0 0,0 1-1 0 0,0-1 0 0 0,0 1 0 0 0,0-1 0 0 0,0 1 1 0 0,0 0-1 0 0,0-1 0 0 0,1 1 0 0 0,-1 0 0 0 0,0-1 1 0 0,0 1-1 0 0,0-1 0 0 0,1 1 0 0 0,-1 0 1 0 0,0-1-1 0 0,1 1 0 0 0,-1 0-2 0 0,-1-6 54 0 0,6-23-55 0 0,7-4 1 0 0</inkml:trace>
  <inkml:trace contextRef="#ctx0" brushRef="#br1" timeOffset="21">1766 894 24088 0 0,'1'-3'2'0'0,"-1"1"-1"0"0,1-1 0 0 0,0 0 1 0 0,0 1-1 0 0,0-1 0 0 0,0 1 1 0 0,1 0-1 0 0,-1-1 1 0 0</inkml:trace>
  <inkml:trace contextRef="#ctx0" brushRef="#br1" timeOffset="22">1776 864 24286 0 0,'-2'-4'182'0'0,"0"1"-77"0"0,0 0-63 0 0,2 3-41 0 0,0-1 0 0 0,0 1 0 0 0,0 0 0 0 0,0 0 0 0 0,0 0 0 0 0,0-1 0 0 0,0 1 0 0 0,0 0 0 0 0,0 0 0 0 0,0 0 0 0 0,0-1 1 0 0,0 1-1 0 0,0 0 0 0 0,0 0 0 0 0,0 0 0 0 0,0-1 0 0 0,1 1 0 0 0,-1 0 0 0 0,0 0 0 0 0,0 0 0 0 0,0-1 0 0 0,0 1 0 0 0,0 0 0 0 0,0 0 0 0 0,1 0 0 0 0,-1 0 0 0 0,0 0 0 0 0,0-1 0 0 0,0 1 0 0 0,0 0 0 0 0,1 0-1 0 0,8-15 22 0 0,-9 15-299 0 0,0 0 102 0 0,0 0 88 0 0,0-1 74 0 0,0 1 57 0 0,0 0 43 0 0,0-1 501 0 0,0 1-487 0 0,0-1-106 0 0,0 1-64 0 0,0 0-59 0 0,0 0-69 0 0,0 0-75 0 0,0 0-108 0 0,0 0-105 0 0,0 0-113 0 0,0 0-124 0 0,0-1 312 0 0,0 1-35 0 0,0 0-36 0 0,0 0-37 0 0,0 0-38 0 0,0 0-40 0 0,0 0-40 0 0,0 0-42 0 0,0 0-787 0 0,0 0-41 0 0,0 0-341 0 0,0 0-968 0 0</inkml:trace>
  <inkml:trace contextRef="#ctx1" brushRef="#br1">1124 261 10304,'0'0'1348,"0"0"-518,0 0-213,0 0-95,0 0-191,0 1-35,0-1 201,-1 1-114,1-1-94,-1 1-57,0 1-71,-2 2 174,2-2-124,0-1-24,1-1 64,-3 6 233,-1-1-53,1 1-50,-1-1-46,1 0-44,-1 1-39,1-1-38,-1 0-32,-4 7 122,0 0-113,0 0-76,-11 15 73,13-19-101,1 1 37,-2 0 89,0 1 91,9-14-3,0 0-54,1 0-47,-1-1-43,0-2-18,1 1-44,1-5-19,-1 1-50,4-11-6,-2 9 63,-1 4-62,-3 5-28,1 1-1,-1-1 0,0 0 1,0 0-1,0 1 1,0-1-1,0-2 8,-2 5 96,-2 1-44,-13 14-8,-6 16-43,13-17 24,0 3 82,6-9-9,0 0 39,4-9-30,2-1-81,3-3-15,16-30 8,-15 22 34,-2 1 62,-5 7 89,-1 4-87,-2 2-69,-1 2-45,-8 8-68,10-9 88,-1 2-10,-11 13 27,5-4-68,3-3-64,2 1-86,5-11 166,3-2 45,3-3 111,15-24-87,10-18-60,-23 33 8,-8 14 2,-1-1 0,1 1 0,-1 0 0,0-1 0,1 1 0,-1-1 0,0 1 0,0-1 0,1 1 0,-1-1 0,0 0 0,0 1 0,0-1 0,0 1 0,0-1 0,1 1 0,-1-1 0,0 1 0,0-1 0,0 0-7,-8 2 133,-4 6-84,7-4-78,1 0-51,1 2 14,-1 1 79,4-4-3,2-4-36,2-1-38,-4 3 66,12-14 65,1 1-47,44-51-109,-43 50 92,0 1 0,1 1 1,0 0-1,1 1 0,4-1-3,22-17 37,-46 31 38,-1 0-42,-11 4-56,-12 4-109,18-5 110,-4 4-39,1 2 57,-2 3 50,-5 8 65,-3 2-38,26-30-208,0-4 94,3-5 89,-4 11-56,0 1 0,1-1 0,0 0 0,0 1-1,0-1 1,3-2 8,0 1 1,1 0 0,0 1-1,0-1 1,0 1 0,0 0 0,1 1-1,-1 0 1,1 0 0,4-1-1,-40 16 5,18-7 7,-1 1 0,1 0 1,0 0-1,1 1 0,0 1 0,0-1 0,-4 6-12,3-1 6,-20 21 47,37-41-132,4-12 39,9-11-17,-14 23 68,0 1-1,1 0 1,0 0 0,0 1-1,1 0 1,0 0 0,0 0-1,0 1 1,0 1 0,1-1-1,0 1-10,3-1 18,0-1-1,-1-1 1,1 0-1,-1 0 1,-1-1-1,1-1 1,1-2-18,-9 8-7,-3 2 45,-4 3 101,-1 1-56,2-1-67,1-1-40,1 0-45,-32 22 116,-20 6-41,-5 4 10,39-19-27,6-3 33,1 1 0,-5 5-22,-6 10-32,11-13-38,1 0 134,11-13-35,6-9-31,9-12 75,0 0-53,0 3-65,1 0-1,11-10 46,1 6-8,9-3-13,-14 11 70,0 1-1,25-9-48,-14 10-33,-40 14 306,-5 2-114,-7 4-77,-12 7-82,8-5-2,1 0-81,2 0 1,0 1-1,-9 8 83,12-6-14,0 1 36,-7 9 33,-11 9-15,1-1 36,24-24-79,10-11 26,13-16 10,-8 11-76,26-33 97,-20 28-61,0 1 0,1 0 1,1 1-1,0 0 0,9-5 7,14-5 55,-16 11 1,0 0-49,46-19-119,-38 19 108,-10 5 43,-1 1 44,-15 3-128,-2 1 42,2-1 98,-3 1 224,-2 0-153,-1 0-113,1-1-63,-1 0-63,-14-1 107,13 3-15,0-1 0,0 1 0,0 0 0,0 0 0,-3 2-19,-20 9 38,12-4-101,11-6 28,-22 13 94,-46 30-24,42-24 20,45-32-143,16-9 56,18-12 6,-34 22-20,-1 0-34,-11 8 28,2-1 62,12-9 185,-15 11-192,-2 0-36,-1 1 33,0 1-1,0-1 1,0 1 0,0-1-1,0 1 1,0-1 0,0 1-1,0 0 1,0-1 0,0 1-1,0 0 1,0 0 0,1 0-1,-1 0 1,0 0 0,0 0 0,-1 2-38,-11 8 110,0-1-38,-3 1-29,-9 5-44,-12 9-27,14-7 87,0 5 4,-9 15 69,6-6-51,7-11-77,-6 8-21,8 2 86,11-17 32,1 1 0,0 0 0,-1 11-63,5-22-29,0 1 12,0 0 40,0-1 25,1-1 34,0-2-61,0-1-63,0 0 20,0 0 65,0 0-5,-1 4-7,2 10-58,3 3 67,-1-2-48,-2-4-82,-3 5 251,-1-2-89,1-5-81,2-5 32,-1-1 0,1 1 0,0 0 0,0 0 0,1 4-23,0 5 3,-2 1-94,0-8 101,-4 16 40,-3-11-68,7-11 34,-2 3 216,3-1-159,0 0-59,0 1-47,0 0-34,0-5-21,0 0 63,3-10 191,-1 8-218,-2 2-24,1 0-44,0-1-72,0 1-71,0 0-81,-1-1-90,1 1-100,0 0-109,0 0-119,-1 1 334,1 0-33,-1-1-101,1 0 72,0-1-27,1 0-181</inkml:trace>
  <inkml:trace contextRef="#ctx0" brushRef="#br1" timeOffset="24">1302 2635 7256 0 0,'0'0'165'0'0,"0"1"7"0"0,0-1-39 0 0,-1 1 38 0 0,-6 7 74 0 0,6-7-140 0 0,-1 1 56 0 0,1 0 80 0 0,0-1 96 0 0,0 0 112 0 0,1-1-175 0 0,0 0 34 0 0,-2 3 335 0 0,1-1-39 0 0,-1 1-37 0 0,0-1-35 0 0,1 1-35 0 0,-1-1-33 0 0,-1 3 368 0 0,1 0-117 0 0,-1 0-109 0 0,0 0-99 0 0,0 0-89 0 0,1-1-109 0 0,0 1-57 0 0,0-1-50 0 0,0 1-42 0 0,-1 4 50 0 0,-5 17 122 0 0,6-14-118 0 0,0 17 361 0 0,2 1-72 0 0,3-1-72 0 0,3 0-69 0 0,1 0-68 0 0,3-2-67 0 0,2 1-65 0 0,2-2-64 0 0,1-4-10 0 0,4-4 62 0 0,7 0 84 0 0,-16-12-102 0 0,0-2-1 0 0,-1 1 0 0 0,7 0-131 0 0,33 8 344 0 0,-16-9-198 0 0,-6-2-105 0 0,-1-2-92 0 0,-2-2 93 0 0,0-3 34 0 0,-13 2 6 0 0,-1 0 0 0 0,0-1 0 0 0,6-3-82 0 0,-5 2 141 0 0,-1-1 0 0 0,1-1-1 0 0,7-6-140 0 0,-8 5 158 0 0,0-1 0 0 0,0 0 0 0 0,-1-1 0 0 0,-1 0 0 0 0,7-8-158 0 0,3-15 416 0 0,-6-2-46 0 0,-6-3-47 0 0,-5-1-46 0 0,-4-1-46 0 0,-5 2-48 0 0,-4 2-46 0 0,-2 3-47 0 0,-3 8-36 0 0,13 21-25 0 0,0 0 1 0 0,0 0-1 0 0,-1 0 1 0 0,0 1-1 0 0,0-1 1 0 0,0 1-30 0 0,-33-15 179 0 0,11 7-121 0 0,23 10-57 0 0,-20-6-1 0 0,0 1 0 0 0,-1 1 0 0 0,1 1 0 0 0,-1 1 0 0 0,-22 1 0 0 0,42 2 4 0 0,-1 0 1 0 0,1 1-1 0 0,0-1 0 0 0,0 1 0 0 0,0 0 1 0 0,0 1-1 0 0,0-1 0 0 0,0 1 0 0 0,0 0 0 0 0,1 0 1 0 0,-1 1-1 0 0,0-1 0 0 0,1 1 0 0 0,0 0 0 0 0,0 0 1 0 0,-3 3-5 0 0,-7 7 32 0 0,0 2 0 0 0,1 0 1 0 0,-9 13-33 0 0,1-3 11 0 0,18-20-61 0 0,-1-1-98 0 0,0 1-91 0 0,1-1-85 0 0,-1 1-80 0 0,1 0-72 0 0,0-1-67 0 0,0 1-61 0 0,-2 3-474 0 0,2 1-116 0 0,-1 1-356 0 0,2 6-926 0 0,2-14 1050 0 0,0 0-39 0 0,0 0-329 0 0,0 1-938 0 0</inkml:trace>
  <inkml:trace contextRef="#ctx0" brushRef="#br0" timeOffset="25">1178 4012 6624 0 0,'0'0'149'0'0,"0"0"23"0"0,0 0 11 0 0,0 0-59 0 0,0 0-2 0 0,0 0 54 0 0,0 0 159 0 0,0 0 293 0 0,0 0 20 0 0,0 0 4 0 0,0 0-11 0 0,0 0-7 0 0,0 0-2 0 0,0 0-26 0 0,0 0-104 0 0,0 0-44 0 0,0 0-8 0 0,0 0-226 0 0,0 1-34 0 0,0 2 107 0 0,-1 1-79 0 0,0 6 231 0 0,1-8-269 0 0,0-1 44 0 0,0 4 195 0 0,-2 7 660 0 0,1-9-783 0 0,0 1-45 0 0,1-2-108 0 0,-1 0-35 0 0,0 0-44 0 0,0 0-47 0 0,1-1 99 0 0,0-1-17 0 0,0 2 11 0 0,0 0-1 0 0,0 0 1 0 0,0 0 0 0 0,0 0-1 0 0,-1 0 1 0 0,1-1 0 0 0,-1 1-1 0 0,1 0 1 0 0,-1 0-1 0 0,-1 1-109 0 0,1 2 173 0 0,-1-1-45 0 0,1 1-56 0 0,1-1-70 0 0,-1 0 8 0 0,0 0 43 0 0,-4 5 230 0 0,1-4-139 0 0,4-4-64 0 0,0-1-1 0 0,0 0-6 0 0,-4 4 73 0 0,0-2-8 0 0,2 0-16 0 0,0 1 50 0 0,2-2-95 0 0,0-1-5 0 0,0 0-7 0 0,0 0-1 0 0,0 0 2 0 0,0 0 3 0 0,0 0-1 0 0,0 0 7 0 0,22-18 120 0 0,-15 13-188 0 0,0-2-28 0 0,9-10 75 0 0,-14 14-36 0 0,1 0 0 0 0,-1 0-1 0 0,0 0 1 0 0,0 0 0 0 0,0-1-1 0 0,0 1 1 0 0,-1-1 0 0 0,0 0-1 0 0,1 0-17 0 0,0-2 20 0 0,0 1 0 0 0,0-1 0 0 0,1 0-1 0 0,0 1 1 0 0,0 0 0 0 0,1-1-20 0 0,0-1 21 0 0,-3 6 33 0 0,0 1-43 0 0,3-3-24 0 0,-3 0 53 0 0,-1-4 76 0 0,0 6-56 0 0,0 1 11 0 0,1 0-6 0 0,-2-2-57 0 0,1-1-12 0 0,0 1 57 0 0,0-1 57 0 0,2-1 86 0 0,-1 4-138 0 0,0 0-57 0 0,1-1-22 0 0,-1-2 104 0 0,-1 0 5 0 0,0 0 42 0 0,0 2-45 0 0,0 1-16 0 0,0 0-239 0 0,-1 0 63 0 0,1 0 57 0 0,0 0 47 0 0,0 0 54 0 0,1-1 44 0 0,0 0 332 0 0,0 0-187 0 0,0 1-128 0 0,0-1-68 0 0,-1 0-56 0 0,1 1-51 0 0,-1-1-55 0 0,0 1-63 0 0,1-1-70 0 0,-1 1-16 0 0,0-1-58 0 0,0 1-61 0 0,0-1-66 0 0,0 1-71 0 0,0-1-73 0 0,0 1-79 0 0,0-1-83 0 0,0 2 249 0 0,0-1-65 0 0,1 1-56 0 0,-1-1-50 0 0,0 1-192 0 0,1-1-48 0 0,-1 1-233 0 0,1 0-628 0 0</inkml:trace>
  <inkml:trace contextRef="#ctx0" brushRef="#br0" timeOffset="26">1907 3950 7200 0 0,'0'0'165'0'0,"0"0"22"0"0,0 0 6 0 0,0 0-63 0 0,0 0-8 0 0,0 0 45 0 0,0 0 143 0 0,0 0 266 0 0,0 0 22 0 0,0 0-18 0 0,0 0-86 0 0,0 0-40 0 0,0 0-327 0 0,0 0 48 0 0,0 1 42 0 0,0 0 35 0 0,0 2 409 0 0,-1 7 1050 0 0,1-7-1173 0 0,0-1-195 0 0,0 0-79 0 0,0-1-98 0 0,0 0-116 0 0,2 1 310 0 0,-1 1-48 0 0,0 0-45 0 0,0 0-39 0 0,0 2 123 0 0,0 1-111 0 0,0 1-40 0 0,2 4 36 0 0,0-6-105 0 0,4 6 112 0 0,1-3-46 0 0,-3-2-59 0 0,1 0 0 0 0,0-1 0 0 0,0 0 0 0 0,1-1 0 0 0,4 3-138 0 0,-5-1 96 0 0,0-1-32 0 0,4 2 23 0 0,-8-6-26 0 0,-2 0-38 0 0,1 1-21 0 0,5 2 59 0 0,-5-3 11 0 0,-1-1 16 0 0,0 0 36 0 0,0 0-3 0 0,0 0-23 0 0,0 0 52 0 0,-3 1 460 0 0,2 0-408 0 0,0-1-139 0 0,0 0-34 0 0,1 0-44 0 0,0 0-49 0 0,-20-11 237 0 0,10 5-125 0 0,0 0-37 0 0,4 1-7 0 0,0 1 0 0 0,1-1 0 0 0,-1-1 0 0 0,1 1 0 0 0,0-1 0 0 0,1 1-1 0 0,-2-3-3 0 0,-7-16 44 0 0,6 7 38 0 0,3 0 61 0 0,4 15-144 0 0,-4-4-22 0 0,4 6-91 0 0,0 0 26 0 0,0 0 14 0 0,0 0-38 0 0,0 0-17 0 0,0 0-40 0 0,0 0-44 0 0,0 0-50 0 0,0 0-55 0 0,0 0-51 0 0,0 0-47 0 0,0 0-42 0 0,0 0-299 0 0,0 0-70 0 0,0 0-56 0 0,0 0-40 0 0,0 0-348 0 0,0 0-36 0 0,0 0-2737 0 0</inkml:trace>
  <inkml:trace contextRef="#ctx0" brushRef="#br0" timeOffset="27">1167 4192 7920 0 0,'0'0'174'0'0,"0"0"29"0"0,0 0 13 0 0,0 0 37 0 0,-1 0 22 0 0,1 0-90 0 0,0 0-76 0 0,0 0-61 0 0,0 0-54 0 0,-2 1-182 0 0,2-1 155 0 0,-1 0 91 0 0,1 1 15 0 0,0-1 35 0 0,0 0 44 0 0,0 0 47 0 0,0 0 51 0 0,0 0 57 0 0,0 0 63 0 0,0 0 66 0 0,0 0 73 0 0,0 0 77 0 0,6-2-104 0 0,0 0-50 0 0,0 0-47 0 0,0 0-44 0 0,0 0-42 0 0,0 0-38 0 0,0 1-36 0 0,0-1-33 0 0,3 0 27 0 0,-1 0-50 0 0,1 1-44 0 0,0-1-35 0 0,2 0-11 0 0,22-3 43 0 0,-19 3-42 0 0,-2 1 40 0 0,1 0 71 0 0,11-3 152 0 0,-3 1-43 0 0,-6 2-156 0 0,-3 1-84 0 0,1 2-73 0 0,-4-1 44 0 0,0-1 44 0 0,2-1 60 0 0,6-1 128 0 0,12-1 238 0 0,-12 3-224 0 0,1-2-41 0 0,0 0-60 0 0,0 0-76 0 0,-3 0-89 0 0,2 0 45 0 0,22 1 228 0 0,-24 1-250 0 0,-12 0-37 0 0,9 0 74 0 0,1 0-46 0 0,25 2-69 0 0,-19-2 47 0 0,0 1 81 0 0,-6-1 42 0 0,0 0 73 0 0,-9 1-154 0 0,2 0-21 0 0,3 0-7 0 0,-3-1 26 0 0,6 0 5 0 0,5 2-61 0 0,-7 0 35 0 0,1-1 61 0 0,-1-1 20 0 0,0 1 50 0 0,-9-1-89 0 0,-1 0 16 0 0,4-2-55 0 0,-3 2 29 0 0,0 0 59 0 0,3 0-39 0 0,1 1 4 0 0,-2 0 88 0 0,3-4 412 0 0,-4 2-438 0 0,0-1-51 0 0,0 1-71 0 0,2 0-90 0 0,-2 1-38 0 0,1-1-54 0 0,0 1-62 0 0,1 0-67 0 0,-4 0-297 0 0</inkml:trace>
  <inkml:trace contextRef="#ctx0" brushRef="#br0" timeOffset="28">1408 3977 9360 0 0,'0'0'208'0'0,"0"0"33"0"0,0 0 15 0 0,-1 1-46 0 0,-5 2 36 0 0,3-2-111 0 0,0 1 59 0 0,1-1 84 0 0,-8 5 241 0 0,-1 0-58 0 0,1 0-51 0 0,0-1-48 0 0,-1 0-44 0 0,0-1-37 0 0,-10 6 182 0 0,6-4-207 0 0,0 1-33 0 0,-32 16 358 0 0,44-22-526 0 0,16-8 171 0 0,1 1-73 0 0,4 0-43 0 0,10-2-35 0 0,-4 1-27 0 0,-9 2-38 0 0,22-6 36 0 0,-26 7 8 0 0,0-1 33 0 0,-9 5 15 0 0,-2 0-6 0 0,4 0 13 0 0,-3 0 51 0 0,-1 0 2 0 0,0 0-2 0 0,-3-4 175 0 0,-5 4-101 0 0,-5 2 79 0 0,-5 3-113 0 0,-2-1-97 0 0,1 1-70 0 0,1-1-43 0 0,10-2 10 0 0,1-1 0 0 0,0 0 0 0 0,0-1 0 0 0,-8 0 0 0 0,15-1 0 0 0,4-4 0 0 0,5-1 0 0 0,19-10-64 0 0,2 4 56 0 0,-23 9 49 0 0,-3 2 89 0 0,-6 2 262 0 0,-2 1-123 0 0,0-1-154 0 0,2 0-82 0 0,0 0-77 0 0,-7 1 161 0 0,-1-1-40 0 0,-37 4 81 0 0,43-5-158 0 0,2 2-12 0 0,8 0-93 0 0,8 0 86 0 0,23-5 18 0 0,8 0 23 0 0,-11 9 40 0 0,-35-4-8 0 0,-9 9-55 0 0,-21 11 168 0 0,-3-2-82 0 0,-4 1-27 0 0,-9 10-37 0 0,61-39 30 0 0,8-3-48 0 0,-6 4 10 0 0,-6 2 27 0 0,24-10 2 0 0,20-2 73 0 0,8-4 26 0 0,-61 21-270 0 0,-1 0 28 0 0,0 0 137 0 0,0 0 57 0 0,0 0 16 0 0,-4 1 4 0 0,-7-1-59 0 0,2 1-45 0 0,-29 11-7 0 0,-1 6-62 0 0,11-5-15 0 0,18-9 73 0 0,1 1 0 0 0,0 0 0 0 0,0 0 0 0 0,0 1-1 0 0,-6 6 3 0 0,14-12-1 0 0,1 0 0 0 0,0 0-1 0 0,0 0 1 0 0,0 0-1 0 0,0 0 1 0 0,0 0 0 0 0,0 0-1 0 0,0 0 1 0 0,0 0 0 0 0,-1 0-1 0 0,1 0 1 0 0,0 0-1 0 0,0 0 1 0 0,0 0 0 0 0,0 0-1 0 0,0 1 1 0 0,0-1-1 0 0,0 0 1 0 0,0 0 0 0 0,0 0-1 0 0,0 0 1 0 0,0 0 0 0 0,0 0-1 0 0,0 0 1 0 0,0 0-1 0 0,0 0 1 0 0,0 1 0 0 0,0-1-1 0 0,0 0 1 0 0,0 0-1 0 0,0 0 1 0 0,0 0 0 0 0,0 0-1 0 0,0 0 1 0 0,0 0-1 0 0,0 1 1 0 0,0-1 0 0 0,0 0-1 0 0,0 0 1 0 0,0 0 0 0 0,0 0-1 0 0,0 0 1 0 0,0 0-1 0 0,0 0 1 0 0,0 0 0 0 0,0 0-1 0 0,0 1 1 0 0,0-1-1 0 0,0 0 1 0 0,0 0 1 0 0,7 0-44 0 0,10-3 29 0 0,1-4-71 0 0,-1 0 64 0 0,3-1 53 0 0,37-15 184 0 0,-32 13-153 0 0,-4 2-68 0 0,1 0-86 0 0,-6 2 1 0 0,0 0 37 0 0,17-5 43 0 0,1 0 104 0 0,0 2 76 0 0,-7 3 142 0 0,0 1-1 0 0,16-1-310 0 0,-2 4 217 0 0,-39 4-207 0 0,-5 0-9 0 0,-7 3 9 0 0,-18 4 63 0 0,0 0-65 0 0,-19 4-99 0 0,-32 4-166 0 0,45-11 173 0 0,0-2 53 0 0,-1-1 82 0 0,7-5-51 0 0,28 2 0 0 0,0 0 0 0 0,0 0 0 0 0,0 0 0 0 0,0 0-1 0 0,0 0 1 0 0,1 0 0 0 0,-1 0 0 0 0,0-1-1 0 0,0 1 1 0 0,0 0 0 0 0,0 0 0 0 0,0 0 0 0 0,0 0-1 0 0,0 0 1 0 0,0 0 0 0 0,0 0 0 0 0,0-1 0 0 0,1 1-1 0 0,-1 0 1 0 0,0 0 0 0 0,0 0 0 0 0,0 0 0 0 0,0 0-1 0 0,0-1 1 0 0,0 1 0 0 0,0 0 0 0 0,0 0 0 0 0,0 0-1 0 0,0 0 1 0 0,0 0 0 0 0,0-1 0 0 0,0 1-1 0 0,0 0 1 0 0,0 0 0 0 0,0 0 0 0 0,-1 0 0 0 0,1 0-1 0 0,0 0 1 0 0,0-1 0 0 0,0 1 0 0 0,0 0 0 0 0,0 0-1 0 0,0 0 1 0 0,0 0 0 0 0,0 0 0 0 0,0 0 0 0 0,0 0-1 0 0,-1 0 1 0 0,1-1 0 0 0,0 1 0 0 0,0 0 0 0 0,0 0-1 0 0,0 0 1 0 0,0 0 0 0 0,0 0 0 0 0,-1 0-1 0 0,1 0 1 0 0,0 0 0 0 0,0 0 0 0 0,0 0 0 0 0,0 0-1 0 0,0 0 1 0 0,-1 0 0 0 0,1 0 0 0 0,0 0 0 0 0,0 0-1 0 0,0 0 1 0 0,0 0 0 0 0,0 0 0 0 0,0 0 0 0 0,6-4-38 0 0,-6 4 37 0 0,10-5-1 0 0,-1 1 0 0 0,1 0 0 0 0,-1 1 0 0 0,1 0 0 0 0,8-1 2 0 0,-1 0-1 0 0,11-2-9 0 0,17-2 10 0 0,-21 5-61 0 0,1-1-73 0 0,-15 3 53 0 0,-8 1-17 0 0,-5 0 67 0 0,-12 1 93 0 0,-8 1 59 0 0,10 0-129 0 0,-29 5 82 0 0,-24-3-81 0 0,39-2 12 0 0,-1-3 35 0 0,-7 0 42 0 0,15 5-76 0 0,32-6-84 0 0,17-2 78 0 0,-5 2-16 0 0,-23 2 12 0 0,35-5-101 0 0,1 1 56 0 0,-13 2 45 0 0,0 1 0 0 0,0 1 0 0 0,15 2 4 0 0,-32 0 1 0 0,-5-1-3 0 0,0 0 1 0 0,-1-1 0 0 0,1 1-1 0 0,-1-1 1 0 0,1 0 0 0 0,0 1-1 0 0,0-1 1 0 0,-1 0-1 0 0,1 0 1 0 0,0 0 0 0 0,-1 0-1 0 0,2 0 2 0 0,-2 0-77 0 0,-2 2 57 0 0,-3 1 37 0 0,-8 4 127 0 0,10-7-120 0 0,-13 7 41 0 0,0-1-43 0 0,-36 8-89 0 0,24-7 37 0 0,9-2 48 0 0,-41 14 7 0 0,15-6 15 0 0,11-2-51 0 0,51-15-114 0 0,1 2 77 0 0,11-3 39 0 0,19-8 10 0 0,-17 4-2 0 0,11 0 1 0 0,-31 7 2 0 0,-1 0 0 0 0,0 1 0 0 0,1 1 1 0 0,-1 0-1 0 0,11 2-2 0 0,-18-1 41 0 0,0 0-35 0 0,0-1 33 0 0,1-1 38 0 0,3 0 61 0 0,26-7-138 0 0,-25 5 0 0 0,1 1 0 0 0,0 0 0 0 0,0 0 0 0 0,1 1 0 0 0,-1 1 0 0 0,0-1 0 0 0,0 2 0 0 0,1-1 0 0 0,-1 2 0 0 0,-7-2 11 0 0,-3 0 42 0 0,0 0 15 0 0,0 0 12 0 0,0 0-6 0 0,0 1 0 0 0,0 1-46 0 0,0-5 45 0 0,-3-3-34 0 0,-1-2-10 0 0,0-1 18 0 0,3 7-59 0 0,14 15-87 0 0,-7-7 74 0 0,-2-1 25 0 0,0 0 0 0 0,1 0 0 0 0,0-1 0 0 0,0 1 0 0 0,0-1 0 0 0,0 0 0 0 0,0 0 0 0 0,1-1 0 0 0,0 0 0 0 0,2 1 0 0 0,-7-3 0 0 0,0-1 0 0 0,1 1 0 0 0,-1-1 0 0 0,0 0 0 0 0,1 1 0 0 0,-1-1 0 0 0,0 0 0 0 0,1 0 0 0 0,-1 0 0 0 0,1 0 0 0 0,-1 0 0 0 0,0-1 0 0 0,1 1 0 0 0,-1 0 0 0 0,0-1 0 0 0,1 1 0 0 0,-1 0 0 0 0,0-1 0 0 0,1 0 0 0 0,-1 1 0 0 0,0-1 0 0 0,0 0 0 0 0,0 0 0 0 0,0 1 0 0 0,0-1 0 0 0,1 0 0 0 0,-1-1 0 0 0,-1 2 5 0 0,0-1-1 0 0,1 1 0 0 0,-1-1 1 0 0,0 1-1 0 0,0-1 0 0 0,0 1 0 0 0,0-1 1 0 0,0 1-1 0 0,0-1 0 0 0,0 1 1 0 0,0-1-1 0 0,0 1 0 0 0,0-1 0 0 0,0 1 1 0 0,0-1-1 0 0,0 1 0 0 0,0-1 1 0 0,0 1-1 0 0,-1-1 0 0 0,1 1 0 0 0,0 0 1 0 0,-1-1-5 0 0,-8-11 59 0 0,-15-3-13 0 0,-20-4-46 0 0,47 20 0 0 0,-1 0 0 0 0,1 1 0 0 0,-1-1 0 0 0,0 1 0 0 0,0-1 0 0 0,0 1 0 0 0,0 0 0 0 0,0 0 0 0 0,0 0 0 0 0,0 0 0 0 0,0 0 0 0 0,-1 0 0 0 0,2 3 0 0 0,4 7 0 0 0,-1 2 0 0 0,4 9 0 0 0,-8-20 14 0 0,-5-4 70 0 0,-2-1-42 0 0,-5-2-18 0 0,3-2 27 0 0,-6-5 20 0 0,-1-8-61 0 0,12 16-10 0 0,2-1 0 0 0,2 0 0 0 0,0 0 0 0 0,0-1 0 0 0,-2 2-16 0 0,0 3-68 0 0,0 0-33 0 0,1 0-111 0 0,1 0 66 0 0,-1 0 56 0 0,0 0 48 0 0,2 1 40 0 0,1 0 100 0 0,-3-1-72 0 0,1 1-54 0 0,-1 0-81 0 0,0-1 0 0 0,0 1-43 0 0,0-1-50 0 0,0 1-56 0 0,0-1-88 0 0,0 1-77 0 0,0-1-85 0 0,0 1-91 0 0,0-1-98 0 0,0 1-106 0 0,0 0-113 0 0,0-1-119 0 0,1 1-1330 0 0,0 1-1347 0 0</inkml:trace>
  <inkml:trace contextRef="#ctx0" brushRef="#br0" timeOffset="29">1665 4120 11792 0 0,'-3'-4'175'0'0,"3"1"34"0"0,2-2 288 0 0,0 4-370 0 0,-1 0 0 0 0,1 0 0 0 0,-1 0 0 0 0,1 0 0 0 0,-1 0 0 0 0,1 1 0 0 0,0-1 0 0 0,-1 0 0 0 0,2 1-127 0 0,13-4 775 0 0,-5 3-360 0 0,-4 0-166 0 0,-2 1-114 0 0,9-1 279 0 0,0 0-92 0 0,-1 1-79 0 0,1-1-68 0 0,3 1-38 0 0,-1 0-60 0 0,33 0-2 0 0,-48 0-74 0 0,1-1 7 0 0,0 1-1 0 0,1 1 1 0 0,-1-1 0 0 0,0 0-1 0 0,1 0 1 0 0,-1 1 0 0 0,0 0-1 0 0,1-1 1 0 0,-1 1-1 0 0,0 0 1 0 0,0 0 0 0 0,0 0-1 0 0,0 0 1 0 0,0 1-8 0 0,14 6 64 0 0,-11-6-35 0 0,0 0 1 0 0,0 0-1 0 0,0-1 0 0 0,0 1 1 0 0,1-1-30 0 0,5 0 149 0 0,-5 0-25 0 0,-1-1 42 0 0,-1 0 48 0 0,-3 1 87 0 0,-5 1 372 0 0,-1-1-348 0 0,2-1-217 0 0,1 0-49 0 0,-1 1-75 0 0,1-1-40 0 0,2 0-34 0 0,-32-2 238 0 0,10 3-4 0 0,-2-1 113 0 0,7 0-4 0 0,2-3 99 0 0,12 2-286 0 0,3 1 3 0 0,1 0-3 0 0,10 2-56 0 0,4 1 38 0 0,-5 0-46 0 0,1-2 0 0 0,-1 1-1 0 0,10-1-1 0 0,10 2-1 0 0,-19 1 56 0 0,-8-3-34 0 0,-3 0 46 0 0,0-1 62 0 0,0 0 8 0 0,0 0-1 0 0,0 0 4 0 0,0 0 26 0 0,-2 0-49 0 0,-10 1 226 0 0,5-1-204 0 0,0 0-36 0 0,-7-1 12 0 0,1 0-84 0 0,-17-3-54 0 0,21 3 36 0 0,8 1-13 0 0,1 0 0 0 0,0 0 0 0 0,-1 0 1 0 0,1 0-1 0 0,0 0 0 0 0,-1 0 0 0 0,1 0 0 0 0,0 0 0 0 0,-1 0 0 0 0,1 0 0 0 0,0 0 0 0 0,-1 0 0 0 0,1 0 0 0 0,0 0 0 0 0,-1 1 0 0 0,1-1 0 0 0,0 0 0 0 0,-1 0 0 0 0,1 0 0 0 0,0 1 0 0 0,0-1 0 0 0,-1 0 0 0 0,1 0 0 0 0,0 1 0 0 0,-1-1 0 0 0,1 1-1 0 0,-1-1 0 0 0,1 0 0 0 0,-1 1 0 0 0,1-1 1 0 0,-1 0-1 0 0,1 1 0 0 0,-1-1 0 0 0,0 0 1 0 0,1 0-1 0 0,-1 1 0 0 0,1-1 0 0 0,-1 0 0 0 0,0 0 1 0 0,1 0-1 0 0,-1 0 0 0 0,0 0 0 0 0,1 0 0 0 0,-1 0 1 0 0,0 0 0 0 0,1 0-70 0 0,0 0 2 0 0,0 0 6 0 0,0 0-52 0 0,0 0-201 0 0,0 0 65 0 0,0 0 58 0 0,0 1 48 0 0,0-1 29 0 0,0 0 38 0 0,2 2-143 0 0,-2-1 41 0 0,5 4-705 0 0</inkml:trace>
  <inkml:trace contextRef="#ctx0" brushRef="#br0" timeOffset="30">1100 4336 9040 0 0,'0'0'200'0'0,"0"0"33"0"0,0 0 15 0 0,0 0-83 0 0,0 0-17 0 0,0 0 50 0 0,0 0 166 0 0,0 0 306 0 0,0 0 24 0 0,0 0-2 0 0,0 0-16 0 0,0 0-4 0 0,0 0 0 0 0,0 0-358 0 0,0 0-79 0 0,0 0-69 0 0,1 0-58 0 0,-1 0-41 0 0,0 0-44 0 0,2 0-63 0 0,-1 0 62 0 0,0 0 29 0 0,-1 0 39 0 0,1 0 142 0 0,0 0-64 0 0,-1 0 39 0 0,0 0 44 0 0,1 0 48 0 0,-1 0 52 0 0,0 0 55 0 0,5 0-95 0 0,0 0 115 0 0,7 0 671 0 0,-8 0-794 0 0,0 1-41 0 0,-2-1-109 0 0,1 0-35 0 0,-1 1-40 0 0,1 0-46 0 0,-2-1 69 0 0,-1 0-8 0 0,2 0-35 0 0,9 0 63 0 0,0 2 9 0 0,0-2 50 0 0,3-2 360 0 0,0 0 0 0 0,13-4-540 0 0,-11 3 256 0 0,-1 0-94 0 0,11 0 140 0 0,1 2-38 0 0,-7 0-104 0 0,0-1-43 0 0,-3 0-2 0 0,36-3 267 0 0,-31 4-249 0 0,4 1-47 0 0,-1 2-93 0 0,-16-1 18 0 0,1-1-1 0 0,0 0 1 0 0,0-1-1 0 0,1 0-10 0 0,21-2 22 0 0,-13 3-3 0 0,8-2 54 0 0,21 0 38 0 0,-15 1-34 0 0,18 1 123 0 0,-18 3-136 0 0,-28-2-42 0 0,0-1 0 0 0,1 0-1 0 0,-1 0 1 0 0,5-2-22 0 0,9 1 41 0 0,-2 1-13 0 0,10-1 84 0 0,7-1 31 0 0,-9 2-95 0 0,0-1 48 0 0,8-3-55 0 0,14 0 5 0 0,-1 2 88 0 0,-38 2-96 0 0,-1 0-41 0 0,1-1-42 0 0,1 0-68 0 0,-1-1-7 0 0,-3 2 73 0 0,-4 0 149 0 0,-1 0 5 0 0,4-2-26 0 0,2 1-68 0 0,-4 0 50 0 0,-4 3 136 0 0,-3 0-62 0 0,2-1-82 0 0,2-1-45 0 0,0 1-43 0 0,-13 0 150 0 0,1 2-54 0 0,-15 2-50 0 0,-16 3-106 0 0,29-6 90 0 0,0-1 38 0 0,-30 6-35 0 0,24-5 0 0 0,-20 0 0 0 0,-4 0 0 0 0,23 1-16 0 0,0 2 72 0 0,3-2 47 0 0,1 0 52 0 0,5-2-256 0 0,0 1 51 0 0,-2-2 40 0 0,-8 1 51 0 0,0 0-1 0 0,7 0-53 0 0,3 0-41 0 0,0 1-54 0 0,-56 5 97 0 0,32-5 11 0 0,-4 1 86 0 0,-8-1-86 0 0,10-2 1 0 0,34 0-6 0 0,-41-3-44 0 0,32 2 42 0 0,1 0 1 0 0,-1 1-1 0 0,0 0 1 0 0,1 1-1 0 0,-2 1 7 0 0,-46 1 0 0 0,42-1 0 0 0,14-2 0 0 0,-1 0 0 0 0,1 1 0 0 0,0 0 0 0 0,0 0 0 0 0,-4 1 0 0 0,6-1 0 0 0,0-1 0 0 0,0 1 0 0 0,0-1 0 0 0,0 1 0 0 0,0-1 0 0 0,0 0 0 0 0,0-1 0 0 0,0 1 0 0 0,-2-1 0 0 0,-9 0 0 0 0,1 0 38 0 0,-1-2 94 0 0,4 1-49 0 0,4 1-74 0 0,-7 2-108 0 0,3 0-28 0 0,2-2 91 0 0,5 1 36 0 0,-1 0 0 0 0,1 0 0 0 0,0 0 0 0 0,0 0 0 0 0,-1 1 0 0 0,1 0 0 0 0,0-1 0 0 0,-3 2 0 0 0,3 0 0 0 0,2-2 2 0 0,-1 1-1 0 0,1-1 0 0 0,0 0 0 0 0,-1 1 1 0 0,1-1-1 0 0,-1 0 0 0 0,1 0 1 0 0,0 0-1 0 0,-1 0 0 0 0,1 0 0 0 0,-1 0-1 0 0,-14 0-3 0 0,14 1-9 0 0,-12 0 13 0 0,11-1 42 0 0,8 0 50 0 0,3 0 15 0 0,-5 0-80 0 0,26-1-28 0 0,-18 0-37 0 0,0 0-75 0 0,0-1-75 0 0,0 1-73 0 0,0-1-74 0 0,-1 0-73 0 0,1 0-73 0 0,0 0-73 0 0,-2 0 52 0 0,0 0-47 0 0,-1 1-47 0 0,1-1-46 0 0,0 1-48 0 0,-1-1-46 0 0,1 1-46 0 0,0 0-47 0 0,-7 0-714 0 0,0 1-43 0 0,0 0-358 0 0,1 0-1019 0 0,-3 0 2947 0 0</inkml:trace>
  <inkml:trace contextRef="#ctx0" brushRef="#br0" timeOffset="31">162 1989 11088 0 0,'0'0'248'0'0,"0"0"34"0"0,0 0-65 0 0,0 0-52 0 0,1 0-45 0 0,-1 0-38 0 0,1-1-9 0 0,3-3-103 0 0,-2 2 78 0 0,0 0-158 0 0,0 0 56 0 0,-1 0 52 0 0,1 0 47 0 0,0 0 43 0 0,0 0 37 0 0,1-3 222 0 0,-1 3-53 0 0,1-1 33 0 0,4-6 837 0 0,-3 5-690 0 0,0 0 10 0 0,-2 2-278 0 0,1 0-47 0 0,-1 0-55 0 0,1 0-64 0 0,-3 2 319 0 0,-1 2-88 0 0,0 0-75 0 0,-1 1-66 0 0,-1 1-57 0 0,1 0-38 0 0,-3 4-38 0 0,-7 9-78 0 0,9-13 97 0 0,0-1 47 0 0,-41 45 61 0 0,37-39-127 0 0,5-7 16 0 0,0 0 0 0 0,0 1-1 0 0,0-1 1 0 0,-1 0 0 0 0,1 0-1 0 0,-1 0 1 0 0,0 1-13 0 0,2-3 64 0 0,2-2 44 0 0,7-6-75 0 0,9-11 30 0 0,-4 6-1 0 0,-6 4 24 0 0,-2 2 27 0 0,-1 0 48 0 0,-3 4-219 0 0,0 2 24 0 0,1-1 6 0 0,1-2-26 0 0,-3 3 112 0 0,0 1 10 0 0,0 0-29 0 0,0 0-98 0 0,0 0-9 0 0,0 0 31 0 0,0 0 104 0 0,0 0 14 0 0,0 0-9 0 0,-1 2 36 0 0,-5 8-23 0 0,-25 40 31 0 0,5 2-104 0 0,26-51-11 0 0,-1-1-1 0 0,1 0 0 0 0,0 0 0 0 0,0 0 0 0 0,0 0 0 0 0,0 1 0 0 0,0-1 0 0 0,0 0 0 0 0,0 0 0 0 0,0 0 0 0 0,0 1 1 0 0,0-1-1 0 0,0 0 0 0 0,0 0 0 0 0,0 0 0 0 0,0 1 0 0 0,0-1 0 0 0,0 0 0 0 0,0 0 0 0 0,0 0 0 0 0,1 1 0 0 0,-1-1 1 0 0,0 0-1 0 0,0 0 0 0 0,0 0 0 0 0,0 0 0 0 0,0 0 0 0 0,0 1 0 0 0,0-1 0 0 0,1 0 0 0 0,-1 0 0 0 0,0 0 0 0 0,0 0 1 0 0,0 0-1 0 0,0 0 0 0 0,1 1 0 0 0,-1-1 0 0 0,0 0 0 0 0,0 0 0 0 0,0 0 0 0 0,0 0 0 0 0,1 0 0 0 0,-1 0 0 0 0,0 0 1 0 0,0 0-1 0 0,0 0 0 0 0,1 0 0 0 0,-1 0 0 0 0,0 0 0 0 0,0 0 0 0 0,0 0 0 0 0,1 0 0 0 0,-1 0 0 0 0,0 0 0 0 0,0 0 1 0 0,0 0-1 0 0,0 0 0 0 0,1-1 0 0 0,9-1 54 0 0,-5-1-12 0 0,0-1-1 0 0,1 1 0 0 0,-1-1 0 0 0,-1-1 1 0 0,1 1-1 0 0,-1-1 0 0 0,0 0 0 0 0,0 0 1 0 0,0 0-1 0 0,0 0 0 0 0,2-6-41 0 0,3-3 73 0 0,-2 8-30 0 0,1-2 7 0 0,-3-3 38 0 0,-4 9 25 0 0,0 1 132 0 0,0 1-140 0 0,-2 1-44 0 0,0 0-56 0 0,0 0-38 0 0,-12 11 147 0 0,-12 11 60 0 0,1 1-66 0 0,2 2-83 0 0,5 1-102 0 0,17-27 77 0 0,0 1 0 0 0,0-1 0 0 0,0 0 0 0 0,1 0 0 0 0,-1 0 0 0 0,0 0 0 0 0,0 0 0 0 0,0 0 0 0 0,1 0 0 0 0,-1 0 0 0 0,0 1 0 0 0,0-1 0 0 0,0 0 0 0 0,1 0 0 0 0,-1 0 0 0 0,0 0 0 0 0,0 0 0 0 0,1 0 0 0 0,-1 0 0 0 0,0 0 0 0 0,0 0 0 0 0,0 0 0 0 0,1-1 0 0 0,-1 1 0 0 0,0 0 0 0 0,0 0 0 0 0,0 0 0 0 0,1 0 0 0 0,-1 0 0 0 0,0 0 0 0 0,0 0 0 0 0,0-1 0 0 0,1 1 0 0 0,-1 0 0 0 0,0 0 0 0 0,0 0 0 0 0,0 0 0 0 0,0-1 0 0 0,11-3 0 0 0,-4 0 0 0 0,0-1 0 0 0,0 0-1 0 0,0 0 1 0 0,5-5 0 0 0,12-14 34 0 0,2-1 101 0 0,-16 16-74 0 0,11-10 26 0 0,1 1-54 0 0,1 1-52 0 0,0 2-55 0 0,0 1 74 0 0,-23 14 1 0 0,0 0-1 0 0,0 0 0 0 0,0 0 0 0 0,1 0 0 0 0,-1 0 0 0 0,0 0 0 0 0,0-1 1 0 0,0 1-1 0 0,0 0 0 0 0,0 0 0 0 0,0 0 0 0 0,1 0 0 0 0,-1 0 0 0 0,0 0 1 0 0,0 0-1 0 0,0 0 0 0 0,0 0 0 0 0,0 0 0 0 0,1 0 0 0 0,-1 0 1 0 0,0 1-1 0 0,0-1 0 0 0,0 0 0 0 0,0 0 0 0 0,0 0 0 0 0,0 0 0 0 0,1 0 1 0 0,-1 0-1 0 0,0 0 0 0 0,0 0 0 0 0,0 0 0 0 0,0 0 0 0 0,0 0 0 0 0,0 1 1 0 0,0-1-1 0 0,0 0 0 0 0,0 0 0 0 0,1 0 0 0 0,-1 0 0 0 0,0 0 0 0 0,0 0 1 0 0,0 1-1 0 0,0-1 0 0 0,0 0 0 0 0,0 0 0 0 0,0 0 0 0 0,0 0 1 0 0,0 0-1 0 0,0 0 0 0 0,0 1 0 0 0,0-1 0 0 0,0 0 0 0 0,0 0 0 0 0,0 0 1 0 0,0 0-1 0 0,0 0 0 0 0,0 1 0 0 0,0-1 0 0 0,0 0 0 0 0,0 0 0 0 0,0 0 1 0 0,-1 0-1 0 0,1 0 0 0 0,0 0 0 0 0,0 1 0 0 0,0-1 0 0 0,0 0 0 0 0,0 0 1 0 0,0 0-1 0 0,-5 9 43 0 0,-13 9-15 0 0,-3 4 18 0 0,9-7 13 0 0,0 0 0 0 0,-7 5-59 0 0,-18 20 117 0 0,27-27-95 0 0,-15 18 43 0 0,-1-1 0 0 0,-19 16-65 0 0,41-42 55 0 0,18-18 50 0 0,6-11-43 0 0,6-6-23 0 0,20-13 25 0 0,1 2 0 0 0,21-12-64 0 0,-58 48 0 0 0,0 1 0 0 0,0 0 0 0 0,0 0 0 0 0,1 1 0 0 0,-1 0 0 0 0,1 1 0 0 0,2-1 0 0 0,-11 5 0 0 0,-5 3 0 0 0,-6 7 0 0 0,5-7 0 0 0,-78 77 128 0 0,45-46-128 0 0,24-22 0 0 0,0-1 0 0 0,-5 8 0 0 0,3-2 1 0 0,-23 31 9 0 0,39-48 35 0 0,8-5-33 0 0,9-6-5 0 0,4-7 45 0 0,-1-1-1 0 0,-1-1 1 0 0,2-3-52 0 0,31-28 78 0 0,33-29 100 0 0,-72 66-163 0 0,5-13 55 0 0,-19 25-27 0 0,-1 2-43 0 0,0-1 1 0 0,0 0-1 0 0,0 1 1 0 0,0-1 0 0 0,0 1-1 0 0,0-1 1 0 0,1 1 0 0 0,-1 0-1 0 0,0-1 1 0 0,0 1-1 0 0,0 0 1 0 0,1-1 0 0 0,-1 1-1 0 0,0 0 1 0 0,1 0-1 0 0,-1 0 0 0 0,-1 1 1 0 0,-41 49-1 0 0,27-30 0 0 0,-1-1 0 0 0,-1-1 0 0 0,-9 6 0 0 0,-17 16 2 0 0,2 3 61 0 0,22-24-10 0 0,14-14-50 0 0,1 0 1 0 0,0 0-1 0 0,0 1 1 0 0,1-1-1 0 0,-1 1 1 0 0,1 2-4 0 0,3-5 53 0 0,3-5 12 0 0,8-3-66 0 0,-6 2 0 0 0,-1 0-1 0 0,1 0 1 0 0,-1-1-1 0 0,0 1 1 0 0,0-1-1 0 0,0 0 1 0 0,3-3 1 0 0,11-11-50 0 0,-6 8 24 0 0,44-37-53 0 0,26-28 68 0 0,-47 44 11 0 0,12-14 0 0 0,-20 21 19 0 0,-8 10 96 0 0,-20 21-95 0 0,-6 4 37 0 0,-22 21 0 0 0,-2-1-45 0 0,-66 63-97 0 0,62-61 67 0 0,0 1 40 0 0,12-11 24 0 0,1-1 35 0 0,14-13-77 0 0,1-1 0 0 0,0 2 0 0 0,0-1-4 0 0,-10 16-79 0 0,31-39-14 0 0,12-6 86 0 0,-2 2 8 0 0,179-176-1 0 0,-175 165 19 0 0,-10 9 137 0 0,18-14-156 0 0,-3 3 61 0 0,-20 18-60 0 0,1 1 0 0 0,0 1 0 0 0,1-1 0 0 0,3 0-1 0 0,-17 11 0 0 0,1 0 0 0 0,-1-1 0 0 0,1 1 0 0 0,-1 0 0 0 0,1 0 0 0 0,-1-1 0 0 0,1 1 0 0 0,-1 0 0 0 0,1-1 0 0 0,-1 1 0 0 0,1 0 0 0 0,-1-1 0 0 0,1 1 0 0 0,-1-1 0 0 0,0 1 0 0 0,1-1 0 0 0,-1 1 0 0 0,0-1 0 0 0,1 1 0 0 0,-1-1 0 0 0,0 1 0 0 0,0-1 0 0 0,1 1 0 0 0,-1-1 0 0 0,0 1 0 0 0,0-1 0 0 0,0 0 0 0 0,0 1 0 0 0,0 0 0 0 0,0-1 0 0 0,0 1 0 0 0,0 0 0 0 0,0 0 0 0 0,0 0 0 0 0,0 0 0 0 0,0 0 0 0 0,0-1 0 0 0,0 1 0 0 0,0 0 0 0 0,0 0 0 0 0,0 0 0 0 0,-1 0 0 0 0,1 0 0 0 0,0-1 0 0 0,0 1 0 0 0,0 0 0 0 0,0 0 0 0 0,0 0 0 0 0,0 0 0 0 0,0 0 0 0 0,-1 0 0 0 0,1 0 0 0 0,0 0 0 0 0,0 0 0 0 0,0-1 0 0 0,0 1 0 0 0,0 0 0 0 0,-1 0 0 0 0,1 0 0 0 0,0 0 0 0 0,0 0 0 0 0,0 0 0 0 0,0 0 0 0 0,0 0 0 0 0,-1 0 0 0 0,1 0 0 0 0,0 0 0 0 0,0 0 0 0 0,0 0 0 0 0,0 0 0 0 0,0 0 0 0 0,-1 0 0 0 0,1 0 0 0 0,0 0 0 0 0,0 1 0 0 0,0-1 0 0 0,0 0 0 0 0,0 0 0 0 0,-1 0 0 0 0,1 0 0 0 0,0 0 0 0 0,0 0 0 0 0,-8 5 8 0 0,8-5-5 0 0,-24 17 51 0 0,1 1-1 0 0,1 2-53 0 0,-73 74 13 0 0,-3 2-16 0 0,-3-6 3 0 0,97-86-1 0 0,-1 1-1 0 0,1-1 1 0 0,1 1-1 0 0,-3 3 2 0 0,4-6-4 0 0,2-2 3 0 0,0 0 0 0 0,0 0 0 0 0,0 0 0 0 0,0 0 1 0 0,0 0-1 0 0,0 0 0 0 0,0 0 0 0 0,0 1 0 0 0,-1-1 1 0 0,1 0-1 0 0,0 0 0 0 0,0 0 0 0 0,0 0 0 0 0,0 0 1 0 0,0 0-1 0 0,0 0 0 0 0,0 0 0 0 0,0 0 0 0 0,0 0 1 0 0,0 0-1 0 0,0 0 0 0 0,0 0 0 0 0,0 0 0 0 0,0 0 1 0 0,0 0-1 0 0,0 0 0 0 0,0 1 0 0 0,0-1 0 0 0,0 0 1 0 0,0 0-1 0 0,0 0 0 0 0,0 0 0 0 0,0 0 0 0 0,0 0 1 0 0,0 0-1 0 0,0 0 0 0 0,0 0 0 0 0,0 0 0 0 0,0 0 1 0 0,0 0-1 0 0,0 0 0 0 0,0 0 0 0 0,0 0 0 0 0,0 0 1 0 0,0 1-1 0 0,0-1 0 0 0,0 0 0 0 0,0 0 0 0 0,1 0 1 0 0,-1 0-1 0 0,0 0 0 0 0,0 0 0 0 0,0 0 1 0 0,0 0-1 0 0,0 0 0 0 0,0 0 0 0 0,0 0 0 0 0,0 0 1 0 0,0 0-1 0 0,0 0 0 0 0,0 0 0 0 0,0 0 1 0 0,6-1-7 0 0,7-4-2 0 0,10-11-58 0 0,16-13 67 0 0,47-48 52 0 0,-13 11 39 0 0,-53 49-91 0 0,-4 3 0 0 0,0 1 0 0 0,1 0 0 0 0,6-2 0 0 0,-12 8 0 0 0,-4 3 0 0 0,0-1 0 0 0,0 2 0 0 0,0-1 0 0 0,1 1 0 0 0,0 0 0 0 0,5-1 0 0 0,-13 4 0 0 0,1-1 0 0 0,-1 1 0 0 0,0 0 0 0 0,1 0 0 0 0,-1 0 0 0 0,1 0 0 0 0,-1 0 0 0 0,0 0 0 0 0,1 0 0 0 0,-1 0 0 0 0,1 0 0 0 0,-1 0 0 0 0,1 0 0 0 0,-1 0 0 0 0,0 0 0 0 0,1 0 0 0 0,-1 0 0 0 0,1 0 0 0 0,-1 0 0 0 0,0 0 0 0 0,1 0 0 0 0,-1 1 0 0 0,1-1 0 0 0,-1 0 0 0 0,0 0 0 0 0,1 0 0 0 0,-1 1 0 0 0,0-1 0 0 0,1 0 0 0 0,-1 1 0 0 0,0-1 0 0 0,0 0 0 0 0,1 1 0 0 0,-1-1 0 0 0,0 0 0 0 0,0 1 0 0 0,0-1 0 0 0,1 0 0 0 0,-1 1 0 0 0,0-1 0 0 0,0 1 0 0 0,0-1 0 0 0,0 0 0 0 0,0 1 0 0 0,0-1 0 0 0,0 1 0 0 0,0-1 0 0 0,0 0 0 0 0,0 1 0 0 0,0-1 0 0 0,0 1 0 0 0,0-1 0 0 0,0 0 0 0 0,0 1 0 0 0,0-1 0 0 0,0 1 0 0 0,-1-1 0 0 0,1 0 0 0 0,0 1 0 0 0,0-1 0 0 0,-9 11 0 0 0,0 0 0 0 0,-1-1 0 0 0,-10 8 0 0 0,-7 8 0 0 0,-69 66 0 0 0,58-55 0 0 0,-7 3 0 0 0,11-10 0 0 0,-28 32 0 0 0,48-49 0 0 0,12-12 0 0 0,0 1 0 0 0,0 0 0 0 0,0 0 0 0 0,0 0 0 0 0,0 0 0 0 0,1 0 0 0 0,-1 1 0 0 0,1-1 0 0 0,-2 2 0 0 0,27-23 0 0 0,102-100 0 0 0,-95 89 0 0 0,12-12 0 0 0,23-23 0 0 0,5 2 0 0 0,-57 53 0 0 0,0 0 0 0 0,1 0 0 0 0,0 1 0 0 0,0 1 0 0 0,9-3 0 0 0,-21 11 0 0 0,-4 5 0 0 0,-6 4 0 0 0,-158 128 0 0 0,50-36 0 0 0,63-58 0 0 0,30-27 0 0 0,1 2 0 0 0,-5 6 0 0 0,-13 12 0 0 0,37-35 0 0 0,1 0-1 0 0,1-1 1 0 0,0 0-1 0 0,-1 0 1 0 0,1 0 0 0 0,0 1-1 0 0,-1-1 1 0 0,1 0 0 0 0,0 1-1 0 0,-1-1 1 0 0,1 0 0 0 0,0 1-1 0 0,-1-1 1 0 0,1 1 0 0 0,0-1-1 0 0,0 0 1 0 0,0 1 0 0 0,-1-1-1 0 0,1 1 1 0 0,0-1-1 0 0,0 0 1 0 0,0 1 0 0 0,0-1-1 0 0,0 1 1 0 0,0-1 0 0 0,0 1-1 0 0,0-1 1 0 0,0 1 0 0 0,0 0 0 0 0,2-2-51 0 0,8-2 48 0 0,7-6 4 0 0,-1 0 0 0 0,-1-1-1 0 0,1 0 1 0 0,0-3-1 0 0,57-50 73 0 0,-35 30-10 0 0,103-82 58 0 0,-100 86-41 0 0,10-3-80 0 0,12-3 20 0 0,-26 21-20 0 0,-37 14 0 0 0,0-1 0 0 0,0 1 0 0 0,0 0 0 0 0,0 0 0 0 0,0 0 0 0 0,0 0 0 0 0,0 0 0 0 0,0 0 1 0 0,0 0-1 0 0,0 0 0 0 0,0 0 0 0 0,0 0 0 0 0,1 0 0 0 0,-1 0 0 0 0,0 0 0 0 0,0 0 0 0 0,0 0 0 0 0,0 0 0 0 0,0 0 0 0 0,0 0 0 0 0,0 0 0 0 0,0 0 0 0 0,0 0 0 0 0,0 0 0 0 0,0 0 0 0 0,0 0 0 0 0,0 0 0 0 0,0 0 0 0 0,1 0 0 0 0,-1 0 0 0 0,0 0 0 0 0,0 0 0 0 0,0 0 0 0 0,0 0 0 0 0,0 0 0 0 0,0 0 0 0 0,0 0 0 0 0,0 0 0 0 0,0 0 0 0 0,0 0 0 0 0,0 0 0 0 0,0 0 0 0 0,0 0 0 0 0,0 1 0 0 0,0-1 0 0 0,0 0 0 0 0,0 0 0 0 0,0 0 0 0 0,0 0 0 0 0,0 0 0 0 0,0 0 0 0 0,0 0 0 0 0,0 0 0 0 0,0 0 0 0 0,0 0 1 0 0,0 0-1 0 0,0 0 0 0 0,0 0 0 0 0,0 0 0 0 0,0 0 0 0 0,0 1 0 0 0,0-1 0 0 0,0 0 0 0 0,0 0 0 0 0,-3 5 1 0 0,-8 7-14 0 0,-8 4-33 0 0,-12 4 37 0 0,-6 6 10 0 0,-41 33-1 0 0,-48 49 0 0 0,89-65 0 0 0,64-64-4 0 0,3-1-45 0 0,134-125 38 0 0,-154 138 11 0 0,34-29 0 0 0,2 2 0 0 0,47-28 0 0 0,-69 51 0 0 0,-24 13 0 0 0,0-1 0 0 0,0 1 0 0 0,0 0 0 0 0,0 0 0 0 0,0 0 0 0 0,1 0 0 0 0,-1 0 0 0 0,0 0 0 0 0,0 0 0 0 0,0 0 0 0 0,0 0 0 0 0,1 0 0 0 0,-1 0 0 0 0,0 0 0 0 0,0 0 0 0 0,0 0 0 0 0,0 0 0 0 0,1 0 0 0 0,-1 0 0 0 0,0 0 0 0 0,0 0 0 0 0,0 0 0 0 0,0 0 0 0 0,0 0 0 0 0,1 1 0 0 0,-1-1 0 0 0,0 0 0 0 0,0 0 0 0 0,0 0 0 0 0,0 0 0 0 0,0 0 0 0 0,0 0 0 0 0,1 0 0 0 0,-1 0 0 0 0,0 1 0 0 0,0-1 0 0 0,0 0 0 0 0,0 0 0 0 0,0 0 0 0 0,0 0 0 0 0,0 0 0 0 0,0 1 0 0 0,0-1 0 0 0,0 0 0 0 0,0 0 0 0 0,0 0 0 0 0,0 0 0 0 0,0 1 0 0 0,0-1 0 0 0,0 0 0 0 0,0 0 0 0 0,0 0 0 0 0,0 0 0 0 0,0 1 0 0 0,0-1 0 0 0,0 0 0 0 0,0 0 0 0 0,0 0 0 0 0,-3 10 0 0 0,3-9 0 0 0,-8 14 0 0 0,0 0 0 0 0,-1-1 0 0 0,0 0 0 0 0,-1 0 0 0 0,-1-1 0 0 0,-6 6 0 0 0,-2 1 42 0 0,-20 16-42 0 0,-1 0 22 0 0,-18 15-3 0 0,39-35-7 0 0,1 0-1 0 0,0 1 0 0 0,1 1 0 0 0,-8 11-11 0 0,17-10 2 0 0,5-11-14 0 0,6-10-39 0 0,6 1 49 0 0,-3-1 1 0 0,1 0-6 0 0,0-1 0 0 0,0-1 0 0 0,-1 1 0 0 0,1-1 0 0 0,-1-1 0 0 0,0 1 0 0 0,0-1 7 0 0,17-12-15 0 0,30-21 15 0 0,-2-3 0 0 0,5-8 0 0 0,1-1 0 0 0,28-17 0 0 0,-62 50-2 0 0,-4 3-12 0 0,0 1 0 0 0,12-5 14 0 0,-26 15-3 0 0,0 0 0 0 0,1 1-1 0 0,0-1 1 0 0,0 1 0 0 0,0 1-1 0 0,-1-1 1 0 0,2 1 0 0 0,-1 0-1 0 0,0 0 1 0 0,0 1 0 0 0,5 0 3 0 0,-10 0-3 0 0,1 0 0 0 0,-1 0 0 0 0,0 0 1 0 0,0 0-1 0 0,1 0 0 0 0,-1 1 0 0 0,0-1 0 0 0,0 1 1 0 0,0-1-1 0 0,1 1 0 0 0,-1-1 0 0 0,0 1 1 0 0,0 0-1 0 0,0-1 0 0 0,0 1 0 0 0,0 0 0 0 0,0 0 1 0 0,0 0-1 0 0,0 0 0 0 0,-1 0 0 0 0,1 0 1 0 0,0 0 1 0 0,0 1-3 0 0,0-1 0 0 0,-1 1 0 0 0,1 0 0 0 0,-1 0 0 0 0,1 0-1 0 0,-1 0 1 0 0,0 0 0 0 0,1-1 0 0 0,-1 1 0 0 0,0 0 0 0 0,0 0-1 0 0,-1 0 1 0 0,1 2 4 0 0,-2 3-5 0 0,1-1 0 0 0,-1 1 0 0 0,-1 0-1 0 0,1-1 1 0 0,-1 0 0 0 0,0 1 0 0 0,0-1-1 0 0,-2 1 6 0 0,-42 61-9 0 0,-31 31 52 0 0,3-2-13 0 0,43-54-30 0 0,2 1 0 0 0,-10 24 0 0 0,27-38 0 0 0,13-29 0 0 0,-1 0 0 0 0,1 1 0 0 0,0-1 0 0 0,0 1 0 0 0,-1-1 0 0 0,1 1 0 0 0,0-1 0 0 0,0 0 0 0 0,0 1 0 0 0,1-1 0 0 0,-1 1 0 0 0,0-1 0 0 0,0 1 0 0 0,1-1 0 0 0,-1 1 0 0 0,1-1 0 0 0,-1 0 0 0 0,1 1 0 0 0,0 0 0 0 0,0-2 0 0 0,-1 1 0 0 0,0-1 0 0 0,0 1 0 0 0,0-1 0 0 0,1 0 0 0 0,-1 1 0 0 0,0-1 0 0 0,1 0 0 0 0,-1 0 0 0 0,0 1 0 0 0,0-1 0 0 0,1 0 0 0 0,-1 0 0 0 0,1 1 0 0 0,-1-1 0 0 0,0 0 0 0 0,1 0 0 0 0,-1 0 0 0 0,1 0 0 0 0,-1 1 0 0 0,0-1 0 0 0,1 0 0 0 0,-1 0 0 0 0,1 0 0 0 0,-1 0 0 0 0,0 0 0 0 0,1 0 0 0 0,-1 0 0 0 0,1 0 0 0 0,-1 0 0 0 0,1 0 0 0 0,-1-1 0 0 0,0 1 0 0 0,1 0 0 0 0,-1 0 0 0 0,0 0 0 0 0,1 0 0 0 0,0-1 0 0 0,5-1 0 0 0,1 0 0 0 0,-1-1 0 0 0,0 0 0 0 0,0 0 0 0 0,0-1 0 0 0,0 1 0 0 0,-1-1 0 0 0,0-1 0 0 0,0 1 1 0 0,1-1-1 0 0,17-14 15 0 0,10-5 81 0 0,-1-1-33 0 0,31-28-13 0 0,62-47-51 0 0,-102 83 8 0 0,-11 8 3 0 0,-1 0-1 0 0,2 0 1 0 0,-1 2-1 0 0,1-1 1 0 0,0 2-1 0 0,12-5-9 0 0,-22 12 0 0 0,-4 4 0 0 0,-6 5 0 0 0,-25 25 28 0 0,-2-2-1 0 0,-10 7-27 0 0,-39 37 33 0 0,45-39-33 0 0,18-19 0 0 0,0 0 0 0 0,2 2 0 0 0,0 0 0 0 0,-6 12 0 0 0,12-15 0 0 0,8-13 0 0 0,0 0 0 0 0,1 0 0 0 0,0 1 0 0 0,0-1 0 0 0,0 1 0 0 0,0 2 0 0 0,1-1 14 0 0,1-6-19 0 0,0 1 0 0 0,1-1 0 0 0,-1 1 0 0 0,1-1 0 0 0,-1 1-1 0 0,1 0 1 0 0,0-1 0 0 0,0 1 0 0 0,0 1 5 0 0,0-2-1 0 0,0-1 0 0 0,0 1-1 0 0,1-1 1 0 0,-1 1 0 0 0,0-1 0 0 0,0 1 0 0 0,1-1 0 0 0,-1 1-1 0 0,0-1 1 0 0,1 0 0 0 0,-1 1 0 0 0,1-1 0 0 0,-1 0 0 0 0,1 1-1 0 0,-1-1 1 0 0,1 0 0 0 0,-1 1 0 0 0,1-1 0 0 0,-1 0 0 0 0,1 0-1 0 0,-1 0 1 0 0,1 1 0 0 0,-1-1 0 0 0,1 0 0 0 0,-1 0 0 0 0,1 0-1 0 0,-1 0 1 0 0,1 0 0 0 0,0 0 0 0 0,-1 0 0 0 0,1 0 0 0 0,-1 0-1 0 0,1 0 1 0 0,-1-1 1 0 0,6 1 0 0 0,0-2 0 0 0,0 1 0 0 0,-1 0 0 0 0,1-1 0 0 0,0 0 0 0 0,-1-1 0 0 0,0 1 0 0 0,1-1 0 0 0,1-1 0 0 0,7-4 0 0 0,34-17 126 0 0,9-8-126 0 0,-15 5 22 0 0,11-6-26 0 0,51-26 4 0 0,-87 54-13 0 0,-13 7-41 0 0,-4 5 22 0 0,-3 3-2 0 0,-1-2 32 0 0,-1 0 1 0 0,0-1-1 0 0,0 0 0 0 0,-1 0 0 0 0,1 0 1 0 0,-2 0 1 0 0,-8 10-1 0 0,-39 37 0 0 0,36-38 17 0 0,1 2 1 0 0,1 0-1 0 0,0 2 0 0 0,-6 10-16 0 0,14-19 0 0 0,6-9-1 0 0,1 0 1 0 0,-1 1-1 0 0,1-1 1 0 0,0 0 0 0 0,0 1-1 0 0,0-1 1 0 0,0 1 0 0 0,0 0-1 0 0,0-1 1 0 0,0 1-1 0 0,0 0 1 0 0,0-1 0 0 0,1 1-1 0 0,-1 0 1 0 0,1 0-1 0 0,-1 0 1 0 0,1-1 0 0 0,0 1-1 0 0,0 0 1 0 0,0 0 0 0 0,0 0-1 0 0,0 0 1 0 0,0 0-1 0 0,0 0 1 0 0,1-1 0 0 0,-1 1 0 0 0,6 0-58 0 0,4-7 66 0 0,-9 5-12 0 0,9-5 6 0 0,0-1-1 0 0,-1 0 0 0 0,1 0 0 0 0,-1-1 1 0 0,5-6-2 0 0,24-22 41 0 0,-30 27-25 0 0,60-62-22 0 0,-37 32 20 0 0,-5-3 66 0 0,-23 35-79 0 0,-2 6-1 0 0,-1-1 1 0 0,1 0 0 0 0,-1 0 0 0 0,1 1 0 0 0,-1-1 0 0 0,1 0-1 0 0,-1 0 1 0 0,1 0 0 0 0,-1 0 0 0 0,0 0 0 0 0,0 0-1 0 0,1 0 1 0 0,-1 0 0 0 0,0 1 0 0 0,0-1 0 0 0,0-1-1 0 0,-1 3 56 0 0,-4 2-44 0 0,2 0-14 0 0,-158 140-14 0 0,155-138 16 0 0,-3 4 0 0 0,-1-1 0 0 0,1 2 0 0 0,0-1 0 0 0,-6 11 0 0 0,13-15 0 0 0,2-4 0 0 0,0-1 0 0 0,0 0 0 0 0,0 0 0 0 0,0 0 0 0 0,0 0 0 0 0,0 0 0 0 0,0 0 0 0 0,1 1 0 0 0,-1-1 0 0 0,0 0 0 0 0,0 0 0 0 0,0 0 0 0 0,0 0 0 0 0,0 0 0 0 0,0 0 0 0 0,1 0 0 0 0,-1 0 0 0 0,0 0 0 0 0,0 0 0 0 0,0 0 0 0 0,0 0 0 0 0,1 0 0 0 0,-1 0 0 0 0,0 0 0 0 0,0 0 0 0 0,0 0 0 0 0,0 0 0 0 0,1 0 0 0 0,-1 0 0 0 0,0 0 0 0 0,0 0 0 0 0,0 0 0 0 0,0 0 0 0 0,0 0 0 0 0,1 0 0 0 0,-1 0 0 0 0,0 0 0 0 0,0 0 0 0 0,0 0 0 0 0,0 0 0 0 0,0 0 0 0 0,0-1 0 0 0,1 1 0 0 0,-1 0 0 0 0,0 0 0 0 0,0 0 0 0 0,0 0 0 0 0,0 0 0 0 0,10-4 0 0 0,50-38 0 0 0,17-17 0 0 0,-33 25 0 0 0,44-42 0 0 0,-54 50 0 0 0,-31 24-10 0 0,-16 10-49 0 0,-10 2 115 0 0,6-4-16 0 0,-79 47 77 0 0,83-46-107 0 0,8-4-1 0 0,0 0 0 0 0,0-1 0 0 0,0 0 0 0 0,0 1 0 0 0,0-2 0 0 0,-6 2-9 0 0,11-2 0 0 0,0-1 0 0 0,-1 0 0 0 0,1 0 0 0 0,-1 0 0 0 0,1 0 0 0 0,-1 0 0 0 0,1 0 0 0 0,-1 0 0 0 0,1 0 0 0 0,-1 0 0 0 0,1 0 0 0 0,-1 0 0 0 0,1 0 0 0 0,0-1 0 0 0,-1 1 0 0 0,1 0 0 0 0,-1 0 0 0 0,1 0 0 0 0,-1-1 0 0 0,1 1 0 0 0,0 0 0 0 0,-1 0 0 0 0,1-1 0 0 0,0 1 0 0 0,-1 0 0 0 0,1-1 0 0 0,0 1 0 0 0,-1 0 0 0 0,1-1 0 0 0,0 0 0 0 0,-1 0 0 0 0,1 0 0 0 0,0 0 0 0 0,0 0 0 0 0,0 0 0 0 0,0 1 0 0 0,-1-1 0 0 0,1 0 0 0 0,1 0 0 0 0,-1 0 0 0 0,0 0 0 0 0,0 0 0 0 0,0 0 0 0 0,0 0 0 0 0,12-29 0 0 0,-11 28 0 0 0,9-18-5 0 0,1 2 0 0 0,0 0 0 0 0,1 0 0 0 0,6-5 5 0 0,60-65-34 0 0,-26 31 24 0 0,82-94 10 0 0,-130 146 0 0 0,-4 6 0 0 0,-10 7 0 0 0,-349 200-72 0 0,348-202 72 0 0,8-4 0 0 0,0 1 0 0 0,0-1 0 0 0,0-1 0 0 0,-1 1 0 0 0,1 0 0 0 0,-1-1 0 0 0,1 0 0 0 0,-1 0 0 0 0,1 0 0 0 0,-1 0 0 0 0,1 0 0 0 0,-1-1 0 0 0,-2 0 0 0 0,5 0 1 0 0,1 0 0 0 0,0 0-1 0 0,0 0 1 0 0,-1 0 0 0 0,1 0 0 0 0,0 0-1 0 0,0 0 1 0 0,0 0 0 0 0,-1-1-1 0 0,1 1 1 0 0,0 0 0 0 0,0 0 0 0 0,0 0-1 0 0,-1 0 1 0 0,1-1 0 0 0,0 1-1 0 0,0 0 1 0 0,0 0 0 0 0,0 0 0 0 0,0-1-1 0 0,-1 1 1 0 0,1 0 0 0 0,0 0-1 0 0,0 0 1 0 0,0-1 0 0 0,0 1-1 0 0,0 0 1 0 0,0 0 0 0 0,0-1 0 0 0,0 1-1 0 0,0 0 1 0 0,0 0 0 0 0,0-1-1 0 0,0 1 1 0 0,0 0 0 0 0,0 0 0 0 0,0-1-1 0 0,0 1 1 0 0,0 0 0 0 0,0 0-1 0 0,0 0 1 0 0,1-1 0 0 0,-1 1 0 0 0,0 0-1 0 0,0 0 0 0 0,6-12 57 0 0,-4 10-44 0 0,14-22-16 0 0,1 1 0 0 0,1 0 1 0 0,2 2-1 0 0,0 0 0 0 0,11-8 3 0 0,33-26 0 0 0,-25 22 0 0 0,3-5 0 0 0,-40 36 0 0 0,3-5 0 0 0,-5 7 0 0 0,0 0 0 0 0,-1-1 0 0 0,1 1 0 0 0,0 0 0 0 0,0 0 0 0 0,0-1 0 0 0,0 1 0 0 0,0 0 0 0 0,0 0 0 0 0,0 0 0 0 0,-1-1 0 0 0,1 1 0 0 0,0 0 0 0 0,0 0 0 0 0,0 0 0 0 0,-1 0 0 0 0,1 0 0 0 0,0-1 0 0 0,0 1 0 0 0,0 0 0 0 0,-1 0 0 0 0,1 0 0 0 0,0 0 0 0 0,0 0 0 0 0,-1 0 0 0 0,1 0 0 0 0,0 0 0 0 0,0 0 0 0 0,0 0 0 0 0,-1 0 0 0 0,1 0 0 0 0,0 0 0 0 0,0 0 0 0 0,-1 0 0 0 0,1 0 0 0 0,0 0 0 0 0,0 0 0 0 0,-1 0 0 0 0,1 0 0 0 0,0 0 0 0 0,-1 0 0 0 0,-12 3 0 0 0,-16 13-11 0 0,1 1-1 0 0,1 1 0 0 0,0 2 0 0 0,-13 14 12 0 0,0-2-25 0 0,-17 10 25 0 0,26-22 0 0 0,1 2 0 0 0,2 1 0 0 0,-9 9 0 0 0,26-18-40 0 0,11-10 13 0 0,8-3 14 0 0,0-3 13 0 0,-1 0 0 0 0,1 0 0 0 0,0-1 0 0 0,-1 0 0 0 0,0 0 0 0 0,0-1 0 0 0,6-3 0 0 0,12-10 0 0 0,11-9 0 0 0,-24 16 0 0 0,3 0 0 0 0,-2-1 0 0 0,0-1 0 0 0,0-1 0 0 0,-1 1 0 0 0,-1-2 0 0 0,0 0 0 0 0,0 0 0 0 0,-2-1 0 0 0,3-5 0 0 0,-10 16 12 0 0,-1 0-1 0 0,1 0 1 0 0,-1 0-1 0 0,0 0 1 0 0,0 0 0 0 0,0 0-1 0 0,-1 0 1 0 0,1 0-1 0 0,-1 0 1 0 0,0-1-1 0 0,0 1 1 0 0,-1 0-1 0 0,1 0 1 0 0,-1 0-1 0 0,0-2-11 0 0,0 4 7 0 0,0-1-1 0 0,0 1 0 0 0,1 0 1 0 0,-2 0-1 0 0,1 0 0 0 0,0 0 1 0 0,0 0-1 0 0,-1 0 0 0 0,1 0 1 0 0,-1 0-1 0 0,1 0 0 0 0,-1 1 1 0 0,0-1-1 0 0,0 1 0 0 0,0-1-6 0 0,0 1 2 0 0,0 0 0 0 0,0 0 0 0 0,0 0 0 0 0,0 0-1 0 0,0 0 1 0 0,-1 0 0 0 0,1 1 0 0 0,0-1 0 0 0,0 1-1 0 0,-1 0 1 0 0,0 0-2 0 0,-3-1 0 0 0,-1 2 0 0 0,1-1 0 0 0,-1 1 0 0 0,1 0 0 0 0,-1 1 0 0 0,1-1 0 0 0,0 1 0 0 0,-2 1 0 0 0,-49 23 0 0 0,40-17 0 0 0,-21 10-23 0 0,1 3 0 0 0,1 1 0 0 0,-33 27 23 0 0,46-31 5 0 0,-21 23-5 0 0,44-42 0 0 0,-1 1 0 0 0,1-1 0 0 0,-1 1 0 0 0,1 0 0 0 0,-1-1 0 0 0,1 1 0 0 0,-1 0 0 0 0,1-1 0 0 0,-1 1 0 0 0,1 0 0 0 0,-1 0 0 0 0,1-1 0 0 0,0 1 0 0 0,0 0 0 0 0,-1 0 0 0 0,1 0 0 0 0,0-1 0 0 0,0 1-2 0 0,0-1 0 0 0,0 0 1 0 0,1 0-1 0 0,-1 1 0 0 0,0-1 0 0 0,0 0 0 0 0,1 0 0 0 0,-1 0 0 0 0,0 1 0 0 0,0-1 0 0 0,1 0 0 0 0,-1 0 0 0 0,0 0 0 0 0,1 0 0 0 0,-1 0 1 0 0,0 0-1 0 0,0 0 0 0 0,1 1 0 0 0,-1-1 0 0 0,0 0 0 0 0,1 0 0 0 0,-1 0 0 0 0,0 0 0 0 0,1 0 0 0 0,-1 0 0 0 0,0-1 0 0 0,1 1 1 0 0,-1 0-1 0 0,0 0 0 0 0,0 0 0 0 0,1 0 0 0 0,-1 0 0 0 0,0 0 0 0 0,1 0 0 0 0,-1-1 0 0 0,0 1 2 0 0,13-4-11 0 0,-2 0 11 0 0,0-2 0 0 0,-1 1 0 0 0,9-7 0 0 0,-1 0 0 0 0,7-5 1 0 0,0-1-1 0 0,16-16 0 0 0,-15 12 10 0 0,-8 5 36 0 0,-13 12-43 0 0,0-1 1 0 0,0-1-1 0 0,4-6-3 0 0,-7 10 6 0 0,0-1 1 0 0,0 0 0 0 0,0 0-1 0 0,-1 0 1 0 0,1 0 0 0 0,-1 0 0 0 0,0 0-1 0 0,0 0-6 0 0,-1 2 16 0 0,0-1-1 0 0,0 1 1 0 0,0-1-1 0 0,0 1 1 0 0,0 0-1 0 0,0-1 1 0 0,-1 1-1 0 0,0-3-15 0 0,1 4 4 0 0,-1 0 0 0 0,1 1-1 0 0,-1-1 1 0 0,1 0 0 0 0,-1 0 0 0 0,0 0-1 0 0,1 0 1 0 0,-1 1 0 0 0,0-1 0 0 0,0 0-1 0 0,1 0 1 0 0,-1 1 0 0 0,0-1-1 0 0,0 1 1 0 0,0-1 0 0 0,0 1 0 0 0,0-1-1 0 0,0 1 1 0 0,0 0 0 0 0,0-1-1 0 0,0 1 1 0 0,0 0 0 0 0,0 0 0 0 0,0 0-1 0 0,0-1 1 0 0,0 1 0 0 0,0 0-1 0 0,0 1 1 0 0,0-1 0 0 0,0 0 0 0 0,0 0-1 0 0,-1 1-3 0 0,-5 0 4 0 0,0 0 0 0 0,0 1-1 0 0,0 0 1 0 0,-2 1-4 0 0,8-3-2 0 0,-40 17 2 0 0,0 2 0 0 0,2 2 0 0 0,-31 21 0 0 0,17-10 0 0 0,-2 1 0 0 0,59-34 0 0 0,-1 0 0 0 0,1 0 0 0 0,0-1 0 0 0,-1 1 0 0 0,0-1 0 0 0,3-1 0 0 0,14-13-1 0 0,-1 0 0 0 0,10-12 1 0 0,-22 21 4 0 0,0-1 0 0 0,-1 0-1 0 0,0 0 1 0 0,0 0 0 0 0,-1-1 0 0 0,0 0-1 0 0,3-9-3 0 0,-5 3 259 0 0,-5 3-109 0 0,-5 1-85 0 0,-3 2-59 0 0,8 8-14 0 0,-1-1 1 0 0,0 1-1 0 0,0 0 1 0 0,1-1-1 0 0,-1 1 1 0 0,0 1-1 0 0,0-1 0 0 0,-1 0 1 0 0,1 1-1 0 0,0-1 1 0 0,-1 1 7 0 0,-11 1 19 0 0,3 2-41 0 0,0 1-1 0 0,1 0 1 0 0,-1 1-1 0 0,-1 1 23 0 0,-42 23-54 0 0,42-20 37 0 0,-1 1-1 0 0,1 0 0 0 0,1 1 1 0 0,-1 1 17 0 0,-26 28-2 0 0,35-34-1 0 0,-1-1 1 0 0,1 1-1 0 0,0 1 0 0 0,-1 1 3 0 0,-2 11 19 0 0,8-11 24 0 0,3-2 34 0 0,0-3 43 0 0,2-2-57 0 0,-1-1-46 0 0,1 0-36 0 0,18-5-216 0 0,-16 3 169 0 0,2-1 45 0 0,0 0-1 0 0,0-1 0 0 0,0 0 1 0 0,0-1-1 0 0,0 0 22 0 0,47-31-36 0 0,-47 29 49 0 0,-1-1-1 0 0,0 0 1 0 0,0 0-1 0 0,-1-1 1 0 0,0 0-1 0 0,4-7-12 0 0,-8 7 51 0 0,-2 3-49 0 0,-2 6-2 0 0,0 0 0 0 0,0 0 0 0 0,0-1 0 0 0,0 1 0 0 0,0 0 0 0 0,0 0 0 0 0,0 0 0 0 0,0-1 0 0 0,0 1 1 0 0,0 0-1 0 0,0 0 0 0 0,0-1 0 0 0,0 1 0 0 0,0 0 0 0 0,0 0 0 0 0,0-1 0 0 0,0 1 0 0 0,0 0 0 0 0,0 0 0 0 0,0-1 0 0 0,0 1 0 0 0,-1 0 0 0 0,1 0 0 0 0,0 0 0 0 0,0-1 0 0 0,0 1 0 0 0,0 0 0 0 0,-1 0 0 0 0,1 0 0 0 0,0 0 0 0 0,0-1 0 0 0,0 1 0 0 0,-1 0 0 0 0,1 0 0 0 0,0 0 0 0 0,0 0 0 0 0,0 0 0 0 0,-1 0 0 0 0,1 0 0 0 0,0 0 0 0 0,0-1 0 0 0,-1 1 0 0 0,1 0 0 0 0,0 0 0 0 0,0 0 0 0 0,-1 0 0 0 0,1 0 0 0 0,0 0 0 0 0,-12 0 42 0 0,11 0-31 0 0,-10 0-3 0 0,1 1 0 0 0,-1 1 0 0 0,0 0 0 0 0,1 0 0 0 0,-1 1 0 0 0,1 0 0 0 0,0 1 1 0 0,0 0-1 0 0,-1 1-8 0 0,-9 5 0 0 0,1 1 1 0 0,0 1-1 0 0,-15 13 0 0 0,25-17-7 0 0,0-1 0 0 0,1 1 0 0 0,0 1 0 0 0,1 0 0 0 0,0 0 0 0 0,0 0-1 0 0,1 1 1 0 0,0 0 0 0 0,-4 10 7 0 0,10-19-2 0 0,-1 0 1 0 0,0 0-1 0 0,1 0 0 0 0,-1 1 0 0 0,1-1 0 0 0,0 0 0 0 0,-1 1 0 0 0,1-1 0 0 0,0 0 0 0 0,0 1 1 0 0,-1-1-1 0 0,1 0 0 0 0,0 1 0 0 0,1-1 0 0 0,-1 0 0 0 0,0 1 0 0 0,0-1 0 0 0,1 0 1 0 0,-1 1-1 0 0,0-1 0 0 0,1 0 0 0 0,-1 0 0 0 0,1 1 0 0 0,0-1 0 0 0,-1 0 0 0 0,1 0 0 0 0,0 0 1 0 0,0 0-1 0 0,0 0 0 0 0,0 0 0 0 0,0 0 0 0 0,0 0 0 0 0,0 0 0 0 0,0 0 2 0 0,1 0-3 0 0,1 0-1 0 0,-1 0 0 0 0,0 0 0 0 0,1 0 0 0 0,0 0 1 0 0,-1-1-1 0 0,1 1 0 0 0,-1-1 0 0 0,1 0 1 0 0,0 0-1 0 0,-1 0 0 0 0,1 0 0 0 0,0 0 1 0 0,-1 0-1 0 0,1-1 0 0 0,-1 1 0 0 0,2-1 4 0 0,15-3 0 0 0,-19 4 0 0 0,0 0 0 0 0,1 0 0 0 0,-1 0 0 0 0,0 0 0 0 0,1 0 0 0 0,-1 0 0 0 0,0 0 0 0 0,0 0 0 0 0,1-1 0 0 0,-1 1 0 0 0,0 0 0 0 0,1 0 0 0 0,-1 0 0 0 0,0 0 0 0 0,0 0 0 0 0,1 0 0 0 0,-1-1 0 0 0,0 1 0 0 0,0 0 0 0 0,1 0 0 0 0,-1 0 0 0 0,0-1 0 0 0,0 1 0 0 0,0 0 0 0 0,0 0 0 0 0,1-1 0 0 0,-1 1 0 0 0,0 0 0 0 0,0 0 0 0 0,0-1 0 0 0,0 1 0 0 0,0 0 0 0 0,0-1 0 0 0,0 1 0 0 0,1 0 0 0 0,-1 0 0 0 0,0-1 0 0 0,0 1 0 0 0,0 0 0 0 0,0-1 0 0 0,0 1 0 0 0,0 0 0 0 0,-1 0 0 0 0,1-1 0 0 0,0 1 0 0 0,0 0 0 0 0,0-1 0 0 0,0 1 0 0 0,0 0 0 0 0,0 0 0 0 0,0-1 0 0 0,-1 1 0 0 0,1 0 0 0 0,0 0 0 0 0,0-1 0 0 0,0 1 0 0 0,-1 0 0 0 0,1 0 0 0 0,-3-1 1 0 0,0 0-1 0 0,0 0 1 0 0,0 1-1 0 0,0 0 1 0 0,0 0-1 0 0,0 0 0 0 0,0 0 1 0 0,0 0-1 0 0,0 0 1 0 0,0 1-1 0 0,0-1 1 0 0,0 1-1 0 0,0 0 1 0 0,0 0-1 0 0,0 0 0 0 0,1 0 1 0 0,-1 1-1 0 0,-2 1 0 0 0,-4 2-3 0 0,1 0 0 0 0,-1 0 0 0 0,1 1-1 0 0,1 1 1 0 0,-3 2 3 0 0,-21 23-89 0 0,4 1 37 0 0,6-4 33 0 0,1 1 1 0 0,-9 22 18 0 0,8-15-33 0 0,8-15 2 0 0,1 1 0 0 0,1 0 0 0 0,-3 11 31 0 0,7-15 0 0 0,2-1 0 0 0,1 1 0 0 0,0 0 0 0 0,1 0 0 0 0,0 18 0 0 0,0-7 0 0 0,2-21 0 0 0,0-1 0 0 0,1 1 0 0 0,0 0 0 0 0,0 0 0 0 0,1 1 0 0 0,-3 17-2 0 0,1-23 4 0 0,1-1-1 0 0,-1 0 1 0 0,1 0 0 0 0,0 1 0 0 0,0-1 0 0 0,0 0 0 0 0,1 4-2 0 0,-1-7 143 0 0,-2-2 290 0 0,1 0-319 0 0,0 0-59 0 0,1 0-96 0 0,1-13 69 0 0,3-7-28 0 0,0-7 20 0 0,-5 10 71 0 0,-1-8 31 0 0,-1 0-51 0 0,-1-14 56 0 0,-2-5-127 0 0,2 25 17 0 0,-11-59 85 0 0,7 47-83 0 0,5 18-17 0 0,0 1 0 0 0,0-12-2 0 0,-3-17-18 0 0,5 35-12 0 0,-2-3-55 0 0,1 12 53 0 0,-1 7 25 0 0,-6 22-107 0 0,1 1-1 0 0,1 4 115 0 0,-4 32-113 0 0,-1 1 58 0 0,-3-2 84 0 0,9-38-29 0 0,0-1 0 0 0,2 1 0 0 0,1 0 0 0 0,1 23 0 0 0,5-32 11 0 0,-2-21 41 0 0,4-3-20 0 0,0 0-3 0 0,-1 0-6 0 0,-1 0-1 0 0,0 0 0 0 0,0-1 1 0 0,-1 1-1 0 0,1-1-22 0 0,14-51 105 0 0,-9 29-38 0 0,-2 6-21 0 0,-2 0 0 0 0,0-1-46 0 0,6-29 79 0 0,3-21-17 0 0,-8 43 7 0 0,7-26-69 0 0,-6 23 32 0 0,-1 9 18 0 0,-5 23-51 0 0,0 0 1 0 0,0 0-1 0 0,0 1 0 0 0,0-1 0 0 0,0 0 0 0 0,1 0 0 0 0,-1 1 0 0 0,0-1 1 0 0,-1 0-1 0 0,1 0 0 0 0,0 1 0 0 0,0-1 0 0 0,0 0 0 0 0,0 0 0 0 0,-1 1 0 0 0,1-1 1 0 0,0 1-1 0 0,0-1 0 0 0,0 1 0 0 0,-1 0-1 0 0,1 0 1 0 0,0-1 0 0 0,0 1 0 0 0,-1 0-1 0 0,1 0 1 0 0,0 0 0 0 0,0-1 0 0 0,-1 1-1 0 0,1 0 1 0 0,0 0 0 0 0,-1 0 0 0 0,1 0-1 0 0,0 0 1 0 0,-1 0 0 0 0,1 0 0 0 0,0 0-1 0 0,0 0 1 0 0,-1 0 0 0 0,1 0 0 0 0,0 0-1 0 0,-1 0 2 0 0,-1 0-4 0 0,1 0 0 0 0,-1 1 0 0 0,0-1 0 0 0,1 1 0 0 0,-1-1 0 0 0,1 1 0 0 0,-1 0 0 0 0,1 0 0 0 0,-1-1 0 0 0,1 1 0 0 0,-1 1 4 0 0,-21 19-34 0 0,16-12-10 0 0,0 1-1 0 0,0 0 1 0 0,0 1 44 0 0,-16 32-140 0 0,10-15 93 0 0,12-25 45 0 0,-12 27-65 0 0,1 0 0 0 0,-3 14 67 0 0,7 2-30 0 0,8-44 29 0 0,0 0-1 0 0,-1-1 1 0 0,1 1-1 0 0,0 0 1 0 0,0 0-1 0 0,0-1 1 0 0,1 1-1 0 0,-1 0 1 0 0,0-1-1 0 0,1 1 1 0 0,-1 0-1 0 0,1-1 1 0 0,-1 1-1 0 0,1 0 1 0 0,0-1-1 0 0,0 1 1 0 0,0-1-1 0 0,0 1 1 0 0,0-1-1 0 0,0 0 1 0 0,0 1-1 0 0,0-1 1 0 0,0 0-1 0 0,1 0 1 0 0,-1 0-1 0 0,0 0 1 0 0,1 0-1 0 0,-1 0 1 0 0,1 0-1 0 0,-1 0 1 0 0,1-1-1 0 0,0 1 1 0 0,-1 0-1 0 0,1-1 1 0 0,0 0-1 0 0,-1 1 1 0 0,1-1-1 0 0,0 0 1 0 0,-1 0-1 0 0,1 0 1 0 0,0 0-1 0 0,0 0 1 0 0,-1 0-1 0 0,1 0 1 0 0,0-1-1 0 0,-1 1 1 0 0,1-1-1 0 0,1 0 2 0 0,6-2 2 0 0,1 0-1 0 0,-1-2 1 0 0,0 1-1 0 0,0-1 1 0 0,0 0-1 0 0,-1-1 1 0 0,2-1-2 0 0,50-38 39 0 0,-31 25-13 0 0,-1-2 0 0 0,-1-1 0 0 0,6-8-26 0 0,18-20 27 0 0,1 3 1 0 0,3 3-1 0 0,1 2 0 0 0,3 2 0 0 0,25-11-27 0 0,-82 51 1 0 0,0-1 0 0 0,0 1 0 0 0,0 0 0 0 0,0 0 0 0 0,0 1 0 0 0,0-1 0 0 0,0 0 0 0 0,0 1 0 0 0,1-1 0 0 0,-1 1 0 0 0,2 0-1 0 0,-5 1 50 0 0,-5 5-47 0 0,-95 94 61 0 0,11-3-64 0 0,-66 92 0 0 0,119-140 0 0 0,-6 7 0 0 0,-36 60 0 0 0,75-107 0 0 0,4-9 0 0 0,0 0 0 0 0,0 0 0 0 0,0 0 0 0 0,0 1 0 0 0,0-1 0 0 0,0 0 0 0 0,0 0 0 0 0,0 0 0 0 0,0 0 0 0 0,0 1 0 0 0,0-1 0 0 0,0 0 0 0 0,0 0 0 0 0,0 0 0 0 0,0 0 0 0 0,0 1 0 0 0,1-1 0 0 0,-1 0 0 0 0,0 0 0 0 0,0 0 0 0 0,0 0 0 0 0,0 0 0 0 0,0 1 0 0 0,0-1 0 0 0,0 0 0 0 0,0 0 0 0 0,1 0 0 0 0,-1 0 0 0 0,0 0 0 0 0,0 0 0 0 0,0 0 0 0 0,0 1 0 0 0,1-1 0 0 0,-1 0 0 0 0,2-1 0 0 0,1 1 0 0 0,-1 0 0 0 0,1-1 0 0 0,-1 0 0 0 0,1 0 0 0 0,-1 1 0 0 0,0-2 0 0 0,1 1 0 0 0,-1 0 0 0 0,0 0 0 0 0,0-1 0 0 0,0 1 0 0 0,0-1 0 0 0,1 0 0 0 0,0 0 0 0 0,13-9 14 0 0,-1-1 1 0 0,4-5-15 0 0,15-17 75 0 0,-2-1 1 0 0,3-6-76 0 0,-6 7 23 0 0,112-150 148 0 0,-92 116-129 0 0,58-83-42 0 0,-76 108 0 0 0,-139 160-18 0 0,-85 99-28 0 0,106-112 46 0 0,-46 61 0 0 0,131-162 0 0 0,-8 8 0 0 0,2 1 0 0 0,0 1 0 0 0,0 0 0 0 0,1 0 0 0 0,1 0 0 0 0,-3 7 0 0 0,9-19-1 0 0,0 0 1 0 0,0 0-1 0 0,-1 1 0 0 0,1-1 0 0 0,0 0 0 0 0,0 0 1 0 0,0 0-1 0 0,0 0 0 0 0,1 0 0 0 0,-1 0 0 0 0,0 1 1 0 0,0-1-1 0 0,1 0 0 0 0,-1 0 0 0 0,1 0 1 0 0,3 3-48 0 0,0-5 47 0 0,-1 1 0 0 0,1 0 0 0 0,-1-1-1 0 0,0 0 1 0 0,1 0 0 0 0,-1 0 0 0 0,0 0-1 0 0,1 0 1 0 0,-1 0 0 0 0,0-1 0 0 0,0 0-1 0 0,2-1 2 0 0,39-29 3 0 0,-36 25-3 0 0,14-12 0 0 0,0-1 0 0 0,-2-2 0 0 0,2-3 0 0 0,12-13 0 0 0,92-110 54 0 0,-113 131-43 0 0,-1 1 1 0 0,-1-1 0 0 0,0-1-1 0 0,-1 0 1 0 0,-1 0 0 0 0,-1-1-1 0 0,0 0 1 0 0,0-5-12 0 0,-8 22 5 0 0,1 1 0 0 0,-1-1 1 0 0,0 0-1 0 0,1 1 0 0 0,-1-1 0 0 0,0 0 1 0 0,0 1-1 0 0,0-1 0 0 0,-1 1 0 0 0,1-1 1 0 0,0 0-1 0 0,-1 1 0 0 0,1-1 0 0 0,-1 1 1 0 0,1-1-1 0 0,-1 1 0 0 0,0-1 0 0 0,1 1 1 0 0,-2-1-6 0 0,2 1 2 0 0,-1 0 1 0 0,0 0 0 0 0,0 1 0 0 0,0-1 0 0 0,0 0 0 0 0,0 1-1 0 0,1-1 1 0 0,-1 1 0 0 0,0-1 0 0 0,0 1 0 0 0,0 0-1 0 0,-1-1 1 0 0,1 1 0 0 0,0 0 0 0 0,0 0 0 0 0,0 0-1 0 0,0 0 1 0 0,0 0 0 0 0,0 0 0 0 0,0 0 0 0 0,0 0 0 0 0,0 0-1 0 0,0 0 1 0 0,0 0 0 0 0,0 1 0 0 0,0-1 0 0 0,0 0-1 0 0,0 1 1 0 0,-1 0-3 0 0,-5 2 0 0 0,1 0 1 0 0,-1 1-1 0 0,1 0 0 0 0,0 0 0 0 0,0 0 1 0 0,0 1-1 0 0,-1 2 0 0 0,-38 41-32 0 0,29-30-11 0 0,-18 23-76 0 0,-26 41 119 0 0,21-28-34 0 0,5-7 7 0 0,3 0 0 0 0,-14 31 27 0 0,40-68-1 0 0,-4 6-17 0 0,2 0 1 0 0,-2 6 17 0 0,7-18-2 0 0,1 0-1 0 0,0 0 1 0 0,0 0 0 0 0,0 0-1 0 0,0 0 1 0 0,1 0 0 0 0,-1 0-1 0 0,1 1 1 0 0,0-1 0 0 0,1 0 0 0 0,-1 0-1 0 0,1 2 3 0 0,-1-6 0 0 0,0 1 0 0 0,0-1 0 0 0,1 1 0 0 0,-1-1 0 0 0,0 1 0 0 0,0-1 0 0 0,1 1 0 0 0,-1-1 0 0 0,0 1 0 0 0,1-1 0 0 0,-1 1 0 0 0,0-1 0 0 0,1 1 0 0 0,-1-1 0 0 0,1 0 0 0 0,-1 1 0 0 0,0-1 0 0 0,1 0 0 0 0,-1 1 0 0 0,1-1 0 0 0,-1 0 0 0 0,1 0 0 0 0,-1 0 0 0 0,1 1 0 0 0,-1-1 0 0 0,1 0 0 0 0,0 0 0 0 0,-1 0 0 0 0,1 0 0 0 0,-1 0 0 0 0,1 0 0 0 0,-1 0 0 0 0,1 0 0 0 0,-1 0 0 0 0,1 0 0 0 0,-1 0 0 0 0,1 0 0 0 0,0-1 0 0 0,-1 1 0 0 0,1 0 0 0 0,-1 0 0 0 0,20-11 0 0 0,-20 11 0 0 0,37-30 6 0 0,-2-2 45 0 0,-27 24-33 0 0,0-1 0 0 0,0 1-1 0 0,-1-2 1 0 0,-1 1 0 0 0,0-1 0 0 0,0 1 0 0 0,1-5-18 0 0,-6 12 1 0 0,5-12 40 0 0,0 1 1 0 0,-1-1-1 0 0,0-3-41 0 0,-4 13 11 0 0,0-1 1 0 0,-1 1-1 0 0,1-1 1 0 0,-1 1-1 0 0,0-1 1 0 0,0 1 0 0 0,0-1-12 0 0,-1 2 2 0 0,1 1 1 0 0,0-1-1 0 0,-1 1 1 0 0,0 0-1 0 0,0 0 1 0 0,0-1 0 0 0,0 1-1 0 0,0-1-2 0 0,0 2 1 0 0,0 0 0 0 0,1 1 0 0 0,-1-1 0 0 0,0 0 0 0 0,1 1 0 0 0,-1-1 0 0 0,0 1-1 0 0,0-1 1 0 0,0 1 0 0 0,0-1 0 0 0,0 1 0 0 0,1-1 0 0 0,-1 1 0 0 0,0 0 0 0 0,0-1 0 0 0,0 1 0 0 0,0 0-1 0 0,0 0 1 0 0,0 0 0 0 0,0 0 0 0 0,0 0 0 0 0,0 0 0 0 0,0 0 0 0 0,0 0 0 0 0,0 0 0 0 0,0 1 0 0 0,0-1-1 0 0,0 0 1 0 0,0 1 0 0 0,0-1 0 0 0,0 0 0 0 0,1 1 0 0 0,-1-1-1 0 0,-6 3 8 0 0,1 0 1 0 0,0 1-1 0 0,0 0 1 0 0,-1 0-9 0 0,5-2 0 0 0,-5 3-12 0 0,1 0 0 0 0,-1 1-1 0 0,1 0 1 0 0,1 0-1 0 0,-3 3 13 0 0,-10 12-23 0 0,-32 33-63 0 0,22-18 32 0 0,1 1-1 0 0,-17 32 55 0 0,-39 84 0 0 0,80-148 0 0 0,1 0 0 0 0,-1 0 0 0 0,1 0 0 0 0,0 0 0 0 0,0 0 0 0 0,0 0 0 0 0,1 1 0 0 0,0-1 0 0 0,0 0 0 0 0,0 1 0 0 0,1 0 0 0 0,0-5 0 0 0,0-1-1 0 0,0 0 1 0 0,0 0-1 0 0,0 1 1 0 0,0-1-1 0 0,1 0 1 0 0,-1 0-1 0 0,0 1 1 0 0,0-1-1 0 0,0 0 1 0 0,0 0-1 0 0,0 0 1 0 0,1 1 0 0 0,-1-1-1 0 0,0 0 1 0 0,0 0-1 0 0,1 0 1 0 0,-1 0-1 0 0,0 1 1 0 0,0-1-1 0 0,0 0 1 0 0,1 0-1 0 0,-1 0 1 0 0,0 0-1 0 0,0 0 1 0 0,1 0-1 0 0,-1 0 1 0 0,0 0-1 0 0,1 0 1 0 0,-1 0-1 0 0,0 0 1 0 0,0 0-1 0 0,1 0 1 0 0,-1 0-1 0 0,0 0 1 0 0,0 0 0 0 0,1 0-1 0 0,-1 0 1 0 0,0 0-1 0 0,0 0 1 0 0,8-3-34 0 0,-3 0 33 0 0,-1 0 0 0 0,1 0 1 0 0,0-1-1 0 0,-1 0 0 0 0,0 0 0 0 0,0 0 1 0 0,0 0-1 0 0,0-1 0 0 0,-1 0 0 0 0,0 1 1 0 0,0-1-1 0 0,2-5 1 0 0,8-11 9 0 0,-7 12 10 0 0,-1 0 0 0 0,0 0 1 0 0,-1 0-1 0 0,0-1 0 0 0,0 1 1 0 0,-1-1-1 0 0,0 0 0 0 0,-1 0 0 0 0,0-1 1 0 0,0-5-20 0 0,-1-7 62 0 0,0 0-1 0 0,-2-1 1 0 0,0 1 0 0 0,-2-3-62 0 0,2 17 15 0 0,-1 0 1 0 0,-1-1-1 0 0,1 1 1 0 0,-1 1-1 0 0,-2-5-15 0 0,5 13 0 0 0,0 0-1 0 0,0 0 1 0 0,0 0 0 0 0,0 0-1 0 0,0 0 1 0 0,-1-1 0 0 0,1 1-1 0 0,0 0 1 0 0,0 0-1 0 0,0 0 1 0 0,0 0 0 0 0,0 0-1 0 0,0 0 1 0 0,0-1 0 0 0,0 1-1 0 0,0 0 1 0 0,-1 0-1 0 0,1 0 1 0 0,0 0 0 0 0,0 0-1 0 0,0 0 1 0 0,0 0-1 0 0,0 0 1 0 0,0 0 0 0 0,-1 0-1 0 0,1 0 1 0 0,0 0 0 0 0,0-1-1 0 0,0 1 1 0 0,0 0-1 0 0,-1 0 1 0 0,1 0 0 0 0,0 0-1 0 0,0 0 1 0 0,0 0 0 0 0,0 0-1 0 0,0 1 1 0 0,-1-1-1 0 0,1 0 1 0 0,0 0 0 0 0,0 0-1 0 0,0 0 1 0 0,0 0-1 0 0,0 0 1 0 0,-1 0 0 0 0,1 0 0 0 0,-7 8-43 0 0,-3 11-57 0 0,-9 28 41 0 0,6-2-145 0 0,-4 26 204 0 0,9-30-42 0 0,3-20 35 0 0,-1 13-11 0 0,0 1 0 0 0,2 7 18 0 0,3-27-6 0 0,1 0 0 0 0,0 0 0 0 0,1-1 0 0 0,1 1 0 0 0,0 0 0 0 0,3 6 6 0 0,-5-19 0 0 0,1 0 0 0 0,0 0 0 0 0,0 0 0 0 0,0 0 0 0 0,0-1 0 0 0,0 1 0 0 0,0 0 0 0 0,0 0 0 0 0,0-1 0 0 0,1 1 0 0 0,-1-1 0 0 0,-1-1 0 0 0,1 0 0 0 0,-1 1 0 0 0,0-1 0 0 0,1 0 0 0 0,-1 1 0 0 0,1-1 0 0 0,-1 0 0 0 0,0 0 0 0 0,1 1 0 0 0,-1-1 0 0 0,1 0 0 0 0,-1 0 0 0 0,1 0 0 0 0,-1 0 0 0 0,1 0 0 0 0,-1 0 0 0 0,1 0 0 0 0,-1 0 0 0 0,1 0 0 0 0,-1 0 0 0 0,1 0 0 0 0,-1 0 0 0 0,1 0 0 0 0,-1 0 0 0 0,1 0 0 0 0,-1 0 0 0 0,1 0 0 0 0,-1-1 0 0 0,1 1 0 0 0,-1 0 0 0 0,1 0 0 0 0,-1-1 0 0 0,0 1 0 0 0,1 0 0 0 0,-1-1 0 0 0,1 1 0 0 0,0-1 0 0 0,8-5 1 0 0,-1 0 0 0 0,1-1 0 0 0,-1 0 1 0 0,-1-1-1 0 0,1 0 0 0 0,-1 0 0 0 0,-1 0 0 0 0,0-1 0 0 0,0 0 0 0 0,0-1-1 0 0,10-19 52 0 0,-8 12-49 0 0,-2 0 0 0 0,0-1 0 0 0,1-7-3 0 0,-1-2 59 0 0,3 2 34 0 0,-12 27-113 0 0,-1 7-37 0 0,-19 36-55 0 0,8-15 46 0 0,6-10 49 0 0,-6 17 17 0 0,-10 24 0 0 0,3 2 0 0 0,-7 35 0 0 0,17-52 0 0 0,3-9 0 0 0,-5 32 0 0 0,13-55 0 0 0,-2 5 0 0 0,1 0 0 0 0,1 5 0 0 0,0-22 0 0 0,1-2 0 0 0,0 0 0 0 0,0 1 0 0 0,0-1 0 0 0,0 1 0 0 0,0-1 0 0 0,0 1 0 0 0,0-1 0 0 0,0 1 0 0 0,0-1 0 0 0,0 1 0 0 0,0-1 0 0 0,1 1 0 0 0,-1-1 0 0 0,0 1 0 0 0,0-1 0 0 0,0 1 0 0 0,1-1 0 0 0,-1 0 0 0 0,0 1 0 0 0,0-1 0 0 0,1 1 0 0 0,-1-1 0 0 0,0 0 0 0 0,1 0 1 0 0,-1 1-1 0 0,0-1 1 0 0,0 0-1 0 0,0 0 1 0 0,1 0-1 0 0,-1 0 1 0 0,0 0-1 0 0,0 1 1 0 0,1-1-1 0 0,-1 0 1 0 0,0 0-1 0 0,0 0 0 0 0,1 0 1 0 0,-1 0-1 0 0,0 0 1 0 0,0 0-1 0 0,1 0 1 0 0,-1 0-1 0 0,0 0 1 0 0,0 0-1 0 0,1 0 1 0 0,-1 0-1 0 0,0 0 1 0 0,0 0-1 0 0,1 0 1 0 0,-1 0-1 0 0,0-1 1 0 0,0 1-1 0 0,0 0 1 0 0,1 0-1 0 0,-1 0 1 0 0,0 0-1 0 0,0 0 1 0 0,0-1-1 0 0,1 1 0 0 0,-1 0 1 0 0,0 0-1 0 0,0 0 1 0 0,0 0-1 0 0,8-7 35 0 0,0-2-33 0 0,-1-1 1 0 0,7-9-3 0 0,2-7 40 0 0,-2-1 0 0 0,10-22-40 0 0,-15 23 112 0 0,5-18-112 0 0,-8 23 17 0 0,-3 10 37 0 0,-3 5-48 0 0,-2 6-84 0 0,-3 6 57 0 0,-4 7 24 0 0,-13 29-12 0 0,-5 25-64 0 0,12-28 45 0 0,-2-1 42 0 0,3-7-11 0 0,1 1-1 0 0,1 2-2 0 0,7-17-7 0 0,0 0-1 0 0,0 11 8 0 0,1 13-50 0 0,4-40 47 0 0,0 3 2 0 0,0-1 0 0 0,0 0 0 0 0,0 1 0 0 0,1-1 0 0 0,-1 0 0 0 0,1 1 0 0 0,0-1 0 0 0,0 0 0 0 0,1 3 1 0 0,2-2 0 0 0,-3-4 0 0 0,0 1 0 0 0,-1-1 0 0 0,1 1 0 0 0,0-1 0 0 0,0 0 0 0 0,0 1 0 0 0,0-1 0 0 0,0 0 0 0 0,0 0 0 0 0,0 0 0 0 0,0 0 0 0 0,0 0 0 0 0,0 0 0 0 0,0 0 0 0 0,0 0 0 0 0,0 0 0 0 0,0 0 0 0 0,0 0 0 0 0,0-1 0 0 0,0 1 0 0 0,-1 0 0 0 0,1-1 0 0 0,0 1 0 0 0,0 0 0 0 0,0-1 0 0 0,0 0 0 0 0,18-14 0 0 0,-18 13 0 0 0,5-5 0 0 0,0 0-1 0 0,-1 0 1 0 0,0 0 0 0 0,0-1-1 0 0,-1 0 1 0 0,0 0-1 0 0,0 0 1 0 0,-1 0 0 0 0,0-1 0 0 0,15-33 67 0 0,-17 40-60 0 0,0 0-1 0 0,0 0 0 0 0,-1-1 1 0 0,1 1-1 0 0,0 0 0 0 0,-1 0 1 0 0,0-1-1 0 0,0 0-6 0 0,2-7 13 0 0,-4 9-3 0 0,-2 4 12 0 0,-4 5 10 0 0,5-2-32 0 0,-18 27 0 0 0,-2 8 0 0 0,18-31 0 0 0,1 1 0 0 0,-1 0 0 0 0,2 0 0 0 0,-1 0 0 0 0,1 0 0 0 0,1 4 0 0 0,1 8-10 0 0,1-23 9 0 0,0 0 0 0 0,0 1 0 0 0,0-1 0 0 0,0 1 1 0 0,0-1-1 0 0,0 1 0 0 0,0-1 0 0 0,0 0 0 0 0,0 1 1 0 0,0-1-1 0 0,0 1 0 0 0,1-1 0 0 0,-1 1 0 0 0,0-1 0 0 0,0 0 1 0 0,0 1-1 0 0,0-1 0 0 0,1 0 0 0 0,-1 1 0 0 0,0-1 1 0 0,1 0-1 0 0,-1 1 0 0 0,0-1 0 0 0,0 0 0 0 0,1 1 1 0 0,-1-1-1 0 0,1 0 0 0 0,-1 0 0 0 0,0 0 0 0 0,1 1 1 0 0,-1-1-1 0 0,0 0 0 0 0,1 0 0 0 0,-1 0 0 0 0,1 0 1 0 0,-1 0-1 0 0,1 0 0 0 0,-1 1 0 0 0,0-1 0 0 0,1 0 1 0 0,13-4-20 0 0,-13 4 19 0 0,4-2 1 0 0,-1-1 0 0 0,0 1 0 0 0,0-1 0 0 0,0 1 0 0 0,-1-1 0 0 0,1 0 0 0 0,0 0 0 0 0,-1-1 0 0 0,0 1 0 0 0,0-1 0 0 0,28-38 0 0 0,21-38 0 0 0,-48 73 0 0 0,-2 4 0 0 0,0 0 0 0 0,0 0 0 0 0,0-1 0 0 0,1 1 0 0 0,2-2 0 0 0,-26 35 72 0 0,16-22-72 0 0,-2 0 0 0 0,2 1 0 0 0,-1-1 0 0 0,1 1 0 0 0,0 0 0 0 0,1 0 0 0 0,-3 9 0 0 0,5-14-10 0 0,14-10-44 0 0,34-51 75 0 0,-2-1-1 0 0,0-8-20 0 0,73-128 61 0 0,-93 154-11 0 0,2 0 1 0 0,8-5-51 0 0,61-72 34 0 0,-26 34-39 0 0,49-65 69 0 0,-94 114-25 0 0,12-16 53 0 0,-38 51 18 0 0,-2 2-58 0 0,-11 8-17 0 0,-57 60-1 0 0,-88 102 261 0 0,112-119-260 0 0,1 1-76 0 0,20-20-49 0 0,1 1 43 0 0,7-9 38 0 0,-1-1-1 0 0,-1-1 1 0 0,-4 2 9 0 0,22-24-14 0 0,2-2 11 0 0,0-1 0 0 0,0 1 0 0 0,0 0 0 0 0,1 0 0 0 0,-1-1 0 0 0,0 1 0 0 0,0 0 0 0 0,1 0 0 0 0,-1 0 0 0 0,1 0 0 0 0,-1 0 0 0 0,1 0 0 0 0,-1 0 0 0 0,1 0 0 0 0,-1 0 0 0 0,1 0 0 0 0,0 0 0 0 0,0 1 3 0 0,3-4-82 0 0,10-7-7 0 0,14-21 18 0 0,12-25 61 0 0,-23 32-27 0 0,-15 21 31 0 0,70-102-5 0 0,-7 11 11 0 0,15-36 0 0 0,-27 30 60 0 0,17-55-11 0 0,31-108 34 0 0,-98 257-121 0 0,-1 0 42 0 0,1-2 43 0 0,-2-1 70 0 0,0 8-113 0 0,0 0 1 0 0,0 0-1 0 0,0-1 0 0 0,0 1 1 0 0,0 0-1 0 0,0 0 1 0 0,0 0-1 0 0,0-1 0 0 0,0 1 1 0 0,0 0-1 0 0,0 0 0 0 0,0 0 1 0 0,-1 0-1 0 0,1-1 1 0 0,0 1-1 0 0,0 0 0 0 0,0 0 1 0 0,0 0-1 0 0,0 0 0 0 0,0-1 1 0 0,-1 1-1 0 0,1 0 1 0 0,0 0-1 0 0,0 0 0 0 0,0 0 1 0 0,0 0-1 0 0,-1 0 0 0 0,1 0 1 0 0,0-1-1 0 0,0 1 1 0 0,0 0-1 0 0,-1 0 0 0 0,1 0 1 0 0,0 0-1 0 0,0 0-4 0 0,-5 2 26 0 0,-2 3-60 0 0,-20 23-156 0 0,9-6 114 0 0,0 1 32 0 0,-14 19-18 0 0,-57 71-21 0 0,8 5 62 0 0,-72 126 38 0 0,113-179-25 0 0,-1-5 8 0 0,28-42 0 0 0,0 0 0 0 0,1 1 0 0 0,1 0 0 0 0,-7 19 0 0 0,11-16 0 0 0,7-22 0 0 0,0 1 0 0 0,0-1 0 0 0,0 0 0 0 0,0 0 0 0 0,0 0 0 0 0,0 0 0 0 0,0 0 0 0 0,0 0 0 0 0,0 0 0 0 0,0 0 0 0 0,0 0 0 0 0,0 1 0 0 0,0-1 0 0 0,0 0 0 0 0,0 0 0 0 0,0 0 0 0 0,0 0 0 0 0,0 0 0 0 0,0 0 0 0 0,0 0 0 0 0,0 0 0 0 0,0 0 0 0 0,0 0 0 0 0,0 0 0 0 0,0 0 0 0 0,1 1 0 0 0,-1-1 0 0 0,0 0 0 0 0,0 0 0 0 0,0 0 0 0 0,0 0 0 0 0,0 0 0 0 0,0 0 0 0 0,0 0 0 0 0,0 0 0 0 0,0 0 0 0 0,0 0 0 0 0,1 0 0 0 0,-1 0 0 0 0,0 0 0 0 0,0 0 0 0 0,0 0 0 0 0,0 0 0 0 0,0 0 0 0 0,0 0 0 0 0,0 0 0 0 0,0 0 0 0 0,0 0 0 0 0,1 0 0 0 0,-1 0 0 0 0,0 0 0 0 0,0 0 0 0 0,0 0 0 0 0,0 0 0 0 0,0-1 0 0 0,0 1 0 0 0,0 0 0 0 0,0 0 0 0 0,0 0 0 0 0,0 0 0 0 0,0 0 0 0 0,0 0 0 0 0,0 0 0 0 0,1 0 0 0 0,-1 0 0 0 0,0 0 0 0 0,0 0 0 0 0,5-4 0 0 0,14-14 0 0 0,0-1 0 0 0,-2 0 0 0 0,0-2 0 0 0,-1 0 0 0 0,-1 0 0 0 0,8-17 0 0 0,55-95 35 0 0,33-60 56 0 0,-13-7-6 0 0,-74 142-50 0 0,-2-1-1 0 0,7-34-34 0 0,-27 85 0 0 0,0 2 0 0 0,-1 0 0 0 0,0 0 0 0 0,0 1 0 0 0,0-7 0 0 0,-1 12 0 0 0,0 0 0 0 0,0 0 0 0 0,0-1 0 0 0,1 1 0 0 0,-1 0 0 0 0,0 0 0 0 0,0 0 0 0 0,0 0 0 0 0,-1-1 0 0 0,1 1 0 0 0,0 0 0 0 0,0 0-1 0 0,0 0 1 0 0,0 0 0 0 0,0-1 0 0 0,0 1 0 0 0,0 0 0 0 0,0 0 0 0 0,0 0 0 0 0,0 0 0 0 0,0 0 0 0 0,0-1 0 0 0,0 1 0 0 0,-1 0 0 0 0,1 0 0 0 0,0 0 0 0 0,0 0 0 0 0,0 0 0 0 0,0 0 0 0 0,0 0-1 0 0,0 0 1 0 0,-1 0 0 0 0,1-1 0 0 0,0 1 0 0 0,0 0 0 0 0,0 0 0 0 0,0 0 0 0 0,-1 0 0 0 0,1 0 0 0 0,0 0 0 0 0,0 0 0 0 0,0 0 0 0 0,0 0 0 0 0,-1 0 0 0 0,1 0 0 0 0,0 0 0 0 0,0 0-1 0 0,0 0 1 0 0,0 0 0 0 0,0 0 0 0 0,-1 0 0 0 0,1 1 0 0 0,0-1 0 0 0,0 0 0 0 0,0 0 0 0 0,0 0 0 0 0,0 0 0 0 0,-1 0 0 0 0,1 0 0 0 0,0 0 0 0 0,0 0 0 0 0,0 1 0 0 0,0-1 0 0 0,0 0 0 0 0,0 0-1 0 0,0 0 1 0 0,-1 0 0 0 0,1 0 0 0 0,0 0 0 0 0,0 1 0 0 0,-9 9 20 0 0,-35 49 187 0 0,15-18-147 0 0,11-15-79 0 0,0-1-61 0 0,-59 94-375 0 0,55-84 380 0 0,1-2 69 0 0,-88 152 6 0 0,66-111 0 0 0,-8 12 0 0 0,31-52 6 0 0,1 0-1 0 0,-6 19-5 0 0,24-52 4 0 0,1 0 0 0 0,-1 0-1 0 0,0 1 1 0 0,1-1 0 0 0,-1 0 0 0 0,1 0 0 0 0,0 1-1 0 0,-1-1 1 0 0,1 1 0 0 0,0-1 0 0 0,0 0 0 0 0,0 1-1 0 0,0-1 1 0 0,0 1-4 0 0,0-2 0 0 0,0 0-1 0 0,0 0 1 0 0,1 1 0 0 0,-1-1-1 0 0,0 0 1 0 0,0 1 0 0 0,0-1-1 0 0,1 0 1 0 0,-1 0 0 0 0,0 0-1 0 0,1 1 1 0 0,-1-1-1 0 0,0 0 1 0 0,0 0 0 0 0,1 0-1 0 0,-1 0 1 0 0,0 1 0 0 0,1-1-1 0 0,-1 0 1 0 0,0 0 0 0 0,1 0-1 0 0,-1 0 1 0 0,0 0-1 0 0,1 0 1 0 0,-1 0 0 0 0,0 0-1 0 0,1 0 1 0 0,-1 0 0 0 0,0 0-1 0 0,1 0 1 0 0,-1 0-1 0 0,0 0 1 0 0,1-1 0 0 0,-1 1-1 0 0,0 0 1 0 0,1 0 0 0 0,-1 0-1 0 0,0 0 1 0 0,1-1 0 0 0,-1 1 0 0 0,6-2-12 0 0,-1 0 0 0 0,0-1 1 0 0,0 0-1 0 0,1 0 1 0 0,-2 0-1 0 0,4-2 12 0 0,0-2-3 0 0,-1 1 0 0 0,0-1 1 0 0,5-6 2 0 0,6-10 30 0 0,-1-1 1 0 0,4-9-31 0 0,0 1 18 0 0,23-34-4 0 0,103-160 87 0 0,-119 177-79 0 0,-2 0 0 0 0,-2-2 0 0 0,12-43-22 0 0,-35 91 0 0 0,12-42 20 0 0,-12 41-16 0 0,0 0-1 0 0,0 0 1 0 0,-1 0 0 0 0,0 0 0 0 0,0 0-1 0 0,0 0 1 0 0,0-1 0 0 0,-1 1 0 0 0,0-4-4 0 0,0 8 0 0 0,1 0 0 0 0,0-1 1 0 0,0 1-1 0 0,0 0 0 0 0,0-1 1 0 0,0 1-1 0 0,-1 0 0 0 0,1-1 1 0 0,0 1-1 0 0,0 0 0 0 0,-1 0 1 0 0,1-1-1 0 0,0 1 1 0 0,-1 0-1 0 0,1 0 0 0 0,0-1 1 0 0,0 1-1 0 0,-1 0 0 0 0,1 0 1 0 0,0 0-1 0 0,-1-1 0 0 0,1 1 1 0 0,-1 0-1 0 0,1 0 1 0 0,0 0-1 0 0,-1 0 0 0 0,1 0 1 0 0,-1 0-1 0 0,-13 3 1 0 0,-12 12-2 0 0,2 6-30 0 0,0 1 0 0 0,1 1 0 0 0,1 1 0 0 0,2 0 0 0 0,-6 10 31 0 0,-31 51-229 0 0,3 3 229 0 0,18-29-84 0 0,-21 35 78 0 0,4 3 0 0 0,-32 85 6 0 0,74-152 0 0 0,-4 20 0 0 0,14-46 0 0 0,0 0-1 0 0,0-1 1 0 0,1 1-1 0 0,-1 0 0 0 0,1-1 0 0 0,0 1 0 0 0,0 0 0 0 0,0 0 0 0 0,1-1 1 0 0,-1 1-1 0 0,1 0 0 0 0,0 0 1 0 0,0-3-2 0 0,-1 0 1 0 0,0 0-1 0 0,0 0 1 0 0,1 0-1 0 0,-1 0 1 0 0,1 0-1 0 0,-1 0 1 0 0,1 0-1 0 0,-1 0 1 0 0,1 0-1 0 0,0 0 1 0 0,-1 0-1 0 0,1 0 1 0 0,0-1-1 0 0,0 1 1 0 0,0 0-1 0 0,0-1 1 0 0,0 1-1 0 0,0 0 1 0 0,0-1-1 0 0,0 1 0 0 0,0-1 1 0 0,0 1-1 0 0,0-1 1 0 0,0 0-1 0 0,0 1 1 0 0,0-1-1 0 0,0 0 1 0 0,0 0-1 0 0,0 0 1 0 0,0 0-1 0 0,1 0 1 0 0,-1 0-1 0 0,0 0 1 0 0,0 0-1 0 0,1 0 2 0 0,6-3 0 0 0,0 1 0 0 0,0-2-1 0 0,0 1 1 0 0,0-1 0 0 0,0 0-1 0 0,-1-1 1 0 0,0 1 0 0 0,0-2-1 0 0,0 1 1 0 0,5-5 0 0 0,25-28 10 0 0,-4-1 37 0 0,-16 17-18 0 0,-2-1 1 0 0,0-1 0 0 0,-1-1 0 0 0,-1 0 0 0 0,7-21-30 0 0,-17 37 11 0 0,0 0-1 0 0,0 0 1 0 0,-1 0 0 0 0,0-1 0 0 0,0 1-1 0 0,-1-1 1 0 0,0-1-11 0 0,-2-9 42 0 0,1 20-41 0 0,0 0 0 0 0,0-1 0 0 0,0 1 0 0 0,0 0 0 0 0,0-1 0 0 0,0 1-1 0 0,0-1 1 0 0,0 1 0 0 0,0 0 0 0 0,0-1 0 0 0,0 1 0 0 0,0 0 0 0 0,0-1 0 0 0,-1 1 0 0 0,1 0-1 0 0,0-1 1 0 0,0 1 0 0 0,0 0 0 0 0,0-1 0 0 0,-1 1 0 0 0,1 0 0 0 0,0-1 0 0 0,0 1 0 0 0,-1 0 0 0 0,1 0-1 0 0,0-1 1 0 0,-1 1 0 0 0,1 0 0 0 0,0 0 0 0 0,-1 0 0 0 0,1 0 0 0 0,0-1 0 0 0,-1 1 0 0 0,1 0-1 0 0,0 0 1 0 0,-1 0 0 0 0,1 0 0 0 0,0 0 0 0 0,-1 0 0 0 0,1 0 0 0 0,-1 0 0 0 0,1 0 0 0 0,0 0-1 0 0,-1 0 1 0 0,1 0 0 0 0,0 0 0 0 0,-1 0 0 0 0,1 0 0 0 0,0 0 0 0 0,-1 0 0 0 0,1 1 0 0 0,0-1 0 0 0,-1 0-1 0 0,1 0 1 0 0,0 0 0 0 0,-1 1 0 0 0,1-1 0 0 0,0 0-1 0 0,-12 10 32 0 0,6-4-44 0 0,-24 31 17 0 0,9-9-63 0 0,1 1 1 0 0,-2 6 57 0 0,-23 36-95 0 0,-5-2 46 0 0,16-24 50 0 0,3 1-1 0 0,-13 26 0 0 0,34-54 27 0 0,-16 33 6 0 0,21-39-53 0 0,0 0 0 0 0,0 0 0 0 0,0 5 20 0 0,3-9-12 0 0,-1 8 13 0 0,8-5-54 0 0,-4-11 52 0 0,0 0 1 0 0,0 0 0 0 0,-1 1-1 0 0,1-1 1 0 0,0 0 0 0 0,0 0-1 0 0,0 0 1 0 0,-1 0-1 0 0,1 0 1 0 0,0 0 0 0 0,0 0-1 0 0,0-1 1 0 0,-1 1-1 0 0,1 0 1 0 0,0 0 0 0 0,0-1-1 0 0,-1 1 1 0 0,1 0-1 0 0,0-1 1 0 0,0 1 0 0 0,-1-1-1 0 0,1 1 1 0 0,-1-1-1 0 0,1 1 1 0 0,0-1 0 0 0,1 0-1 0 0,7-6 5 0 0,-1 0 1 0 0,1-1-1 0 0,-1 0 0 0 0,0 0 0 0 0,2-4-4 0 0,9-10 46 0 0,12-11-35 0 0,-2-2 1 0 0,-1-1-1 0 0,22-38-11 0 0,-33 45 31 0 0,-2 0 1 0 0,5-14-32 0 0,-11 18 35 0 0,0 0 0 0 0,-2 0 1 0 0,1-7-36 0 0,0 6 21 0 0,-6 21-13 0 0,-1 0-1 0 0,1-1 0 0 0,-1 1 0 0 0,0 0 0 0 0,0 0 0 0 0,-1-1 0 0 0,1 1 0 0 0,-1 0 0 0 0,-1-5-7 0 0,1 9 2 0 0,0 1 0 0 0,0-1 0 0 0,0 1 0 0 0,0-1 0 0 0,0 1 0 0 0,0-1 0 0 0,0 1 0 0 0,0-1 0 0 0,0 1-1 0 0,-1 0 1 0 0,1-1 0 0 0,0 1 0 0 0,0-1 0 0 0,-1 1 0 0 0,1 0 0 0 0,0-1 0 0 0,-1 1 0 0 0,1 0 0 0 0,0-1 0 0 0,-1 1 0 0 0,1 0 0 0 0,0-1 0 0 0,-1 1 0 0 0,1 0 0 0 0,-1 0-2 0 0,0 0 0 0 0,1 0 1 0 0,-1 0-1 0 0,1 0 1 0 0,-1 0-1 0 0,1 0 1 0 0,-1 0 0 0 0,0 0-1 0 0,1 0 1 0 0,-1 0-1 0 0,1 1 1 0 0,-1-1-1 0 0,1 0 1 0 0,-1 0-1 0 0,1 1 1 0 0,-1-1-1 0 0,1 0 1 0 0,-1 1-1 0 0,1-1 0 0 0,-20 21-7 0 0,19-19 9 0 0,-39 53-135 0 0,3 2 0 0 0,-19 39 133 0 0,6-2-24 0 0,32-59 6 0 0,2 1 0 0 0,1 0 0 0 0,-8 34 18 0 0,22-66-2 0 0,0 0-1 0 0,0 0 0 0 0,0 0 1 0 0,1-1-1 0 0,0 1 0 0 0,-1 0 1 0 0,1 2 2 0 0,1-6-1 0 0,-1 1 0 0 0,0 0 0 0 0,0-1 0 0 0,0 1 1 0 0,0-1-1 0 0,1 1 0 0 0,-1 0 0 0 0,0-1 0 0 0,1 1 0 0 0,-1-1 1 0 0,0 1-1 0 0,1 0 0 0 0,-1-1 0 0 0,1 1 0 0 0,-1-1 1 0 0,1 0-1 0 0,-1 1 0 0 0,1-1 0 0 0,-1 1 0 0 0,1-1 1 0 0,-1 0-1 0 0,1 1 0 0 0,0-1 0 0 0,-1 0 0 0 0,1 0 1 0 0,-1 1-1 0 0,1-1 0 0 0,0 0 0 0 0,-1 0 0 0 0,1 0 1 0 0,0 0-1 0 0,-1 0 0 0 0,1 0 0 0 0,0 0 0 0 0,-1 0 1 0 0,1 0-1 0 0,0 0 0 0 0,-1 0 0 0 0,1 0 0 0 0,0-1 0 0 0,-1 1 1 0 0,1 0-1 0 0,0-1 1 0 0,2 0-1 0 0,1 0 0 0 0,-1-1 0 0 0,0 1 0 0 0,0-1 0 0 0,0 0 0 0 0,0 0 0 0 0,0 0 0 0 0,-1 0 0 0 0,1 0 0 0 0,1-2 1 0 0,9-7-1 0 0,17-13 9 0 0,-1-2-1 0 0,-2 0 1 0 0,10-14-8 0 0,71-92 34 0 0,-53 64-27 0 0,64-91 20 0 0,-46 60 0 0 0,102-146 47 0 0,-171 239-74 0 0,11-14 0 0 0,2 0 0 0 0,3-2 0 0 0,-18 20 0 0 0,0 0 0 0 0,0 1 0 0 0,-1-1 0 0 0,1 1 0 0 0,-1-1 0 0 0,0 1 0 0 0,1-1 0 0 0,-1 0 0 0 0,0 1 0 0 0,0-1 0 0 0,0 0 0 0 0,0 0 0 0 0,0 0 0 0 0,-1 0 0 0 0,1-1 0 0 0,-1 3 0 0 0,0 0 0 0 0,-1 0 0 0 0,1 0 0 0 0,0 0 0 0 0,0 0 0 0 0,0 0 0 0 0,-1 0 0 0 0,1 0 0 0 0,0 0 0 0 0,0-1 0 0 0,-1 1 0 0 0,1 0 0 0 0,0 0 0 0 0,0 0 0 0 0,0 1 0 0 0,-1-1 0 0 0,1 0 0 0 0,0 0 0 0 0,0 0 0 0 0,-1 0 0 0 0,1 0 0 0 0,0 0 0 0 0,0 0 0 0 0,0 0 0 0 0,-1 0 0 0 0,1 0 0 0 0,0 1 0 0 0,0-1 0 0 0,0 0 0 0 0,-1 0 0 0 0,1 0 0 0 0,0 0 0 0 0,0 1 0 0 0,0-1 0 0 0,0 0 0 0 0,0 0 0 0 0,-1 0 0 0 0,1 1 0 0 0,-11 7 0 0 0,11-8 0 0 0,-18 16-20 0 0,1 1 1 0 0,1 0-1 0 0,1 1 0 0 0,-3 4 20 0 0,-54 82-122 0 0,39-53 99 0 0,15-26 23 0 0,0 0 0 0 0,2 0 0 0 0,0 1 0 0 0,2 0 0 0 0,0 1 0 0 0,-7 25 0 0 0,17-42-1 0 0,1-1-4 0 0,0 0-1 0 0,0 0 1 0 0,1 1 0 0 0,0 3 5 0 0,1-12-1 0 0,1 1 0 0 0,0-1 0 0 0,0 0 0 0 0,0 0 0 0 0,-1 1 0 0 0,1-1 0 0 0,1 0 0 0 0,-1 1 0 0 0,0-1 1 0 0,0 0-1 0 0,0 0 0 0 0,1 1 0 0 0,-1-1 0 0 0,0 0 0 0 0,1 0 0 0 0,-1 0 0 0 0,1 1 0 0 0,0-1 0 0 0,-1 0 1 0 0,1 0-1 0 0,0 0 0 0 0,0 0 0 0 0,-1 0 0 0 0,1 0 0 0 0,0 0 0 0 0,0 0 0 0 0,0-1 0 0 0,0 1 0 0 0,0 0 1 0 0,1-1-1 0 0,-1 1 0 0 0,0 0 0 0 0,0-1 0 0 0,1 1 1 0 0,-1-1-3 0 0,1 0-1 0 0,0 0 1 0 0,0 0 0 0 0,0-1 0 0 0,0 1 0 0 0,0 0-1 0 0,-1-1 1 0 0,1 0 0 0 0,0 1 0 0 0,0-1 0 0 0,-1 0-1 0 0,1 0 1 0 0,0 0 0 0 0,-1 0 0 0 0,2 0 3 0 0,22-19-35 0 0,-4 0 48 0 0,-1-1-1 0 0,-1-1 1 0 0,15-23-13 0 0,45-76 68 0 0,-47 69-35 0 0,-4 4 66 0 0,5-15-99 0 0,-9 13 4 0 0,-6 14-50 0 0,-9 17 37 0 0,11-25-82 0 0,-14 29 94 0 0,-1-3 55 0 0,0 1 80 0 0,-5 8-70 0 0,-5 1-47 0 0,5 8-21 0 0,0 0 0 0 0,0 0 0 0 0,0 0 0 0 0,-1 0 0 0 0,1-1 0 0 0,0 1 0 0 0,-1 0 0 0 0,1 0 0 0 0,0 0 0 0 0,0 0 0 0 0,-1 0 0 0 0,1 0 0 0 0,0 0 0 0 0,-1-1 0 0 0,1 1 0 0 0,0 0 0 0 0,0 0 0 0 0,-1 0 0 0 0,1 0 0 0 0,0 0 0 0 0,-1 1 0 0 0,1-1 0 0 0,0 0 0 0 0,-1 0 0 0 0,1 0 0 0 0,0 0 0 0 0,0 0 0 0 0,-1 0 0 0 0,1 0 0 0 0,0 0 0 0 0,-1 1 0 0 0,1-1 0 0 0,0 0 0 0 0,0 0 0 0 0,0 0 0 0 0,-1 1 0 0 0,1-1 0 0 0,0 0 0 0 0,0 0 0 0 0,0 1 0 0 0,-1-1 0 0 0,1 0 0 0 0,0 0 0 0 0,0 1 0 0 0,0-1 0 0 0,0 0 0 0 0,-1 1 0 0 0,-6 7-9 0 0,1-1 1 0 0,0 1-1 0 0,0 0 0 0 0,1 0 0 0 0,0 0 1 0 0,-2 5 8 0 0,-24 58-88 0 0,19-40 66 0 0,9-24 19 0 0,-69 175-70 0 0,61-150 63 0 0,2 0-1 0 0,1 1 1 0 0,2 0-1 0 0,-2 29 11 0 0,8-59 0 0 0,0 1 0 0 0,0 0 0 0 0,0 0 0 0 0,1 0 0 0 0,-1-1 0 0 0,1 1 0 0 0,0 0 0 0 0,0-1 0 0 0,0 1 0 0 0,1 1 0 0 0,-1-4 0 0 0,-1 0 0 0 0,1 0 0 0 0,-1 0 0 0 0,1 0 0 0 0,-1 0 0 0 0,1-1 0 0 0,0 1 0 0 0,0 0 0 0 0,-1 0 0 0 0,1-1 0 0 0,0 1 0 0 0,0 0 0 0 0,0-1 0 0 0,0 1 0 0 0,-1-1 0 0 0,1 1 0 0 0,0-1 0 0 0,0 1 0 0 0,0-1 0 0 0,0 0 0 0 0,0 1 0 0 0,0-1 0 0 0,1 0 0 0 0,-1 0 0 0 0,0 0 0 0 0,0 0 0 0 0,0 0 0 0 0,0 0 0 0 0,0 0 0 0 0,0 0 0 0 0,0 0 0 0 0,0 0 0 0 0,0-1 0 0 0,0 1 0 0 0,0 0 0 0 0,0-1 0 0 0,1 0 0 0 0,4-2 1 0 0,0 0-1 0 0,0 0 0 0 0,0-1 1 0 0,-1 0-1 0 0,1-1 0 0 0,-1 1 1 0 0,0-1-1 0 0,36-38 48 0 0,-24 24-24 0 0,-5 5 0 0 0,-1 0 1 0 0,-1-1-1 0 0,0 0 0 0 0,0-1 1 0 0,-2 0-1 0 0,0 0 0 0 0,-1-1 1 0 0,2-8-25 0 0,1-5 66 0 0,-2 0 1 0 0,-2-1 0 0 0,0 1-1 0 0,-1-16-66 0 0,-3-1 42 0 0,-2 29-31 0 0,1 1 0 0 0,3-16-11 0 0,-4 28 0 0 0,1-1 0 0 0,-1 1 0 0 0,0 0 0 0 0,0-1 0 0 0,-1 1 0 0 0,0-1 0 0 0,0 1 0 0 0,0 0 0 0 0,-1-2 0 0 0,2 7-1 0 0,0 0-1 0 0,0-1 1 0 0,-1 1-1 0 0,1 0 1 0 0,0 0-1 0 0,0 0 1 0 0,0 0-1 0 0,0 0 1 0 0,0 0-1 0 0,-1 0 1 0 0,1 0-1 0 0,0 0 1 0 0,0-1-1 0 0,0 1 1 0 0,0 0-1 0 0,0 0 1 0 0,-1 0-1 0 0,1 0 1 0 0,0 0-1 0 0,0 0 1 0 0,0 0-1 0 0,0 0 1 0 0,-1 0-1 0 0,1 0 1 0 0,0 0-1 0 0,0 0 1 0 0,0 1-1 0 0,0-1 1 0 0,-1 0 0 0 0,1 0-1 0 0,0 0 1 0 0,0 0-1 0 0,0 0 1 0 0,0 0-1 0 0,0 0 1 0 0,-1 0-1 0 0,1 0 1 0 0,0 0-1 0 0,0 1 1 0 0,0-1-1 0 0,0 0 1 0 0,0 0-1 0 0,0 0 1 0 0,0 0-1 0 0,-1 0 2 0 0,1 1-6 0 0,-3 3-27 0 0,-1 0 1 0 0,1 1-1 0 0,0 0 1 0 0,-3 5 32 0 0,-8 23-74 0 0,6-5-4 0 0,-2 16 78 0 0,5-17-41 0 0,-7 42 29 0 0,5-21 12 0 0,6-39 0 0 0,1 0 0 0 0,0 0 0 0 0,1 1 0 0 0,0-1 0 0 0,0 0 0 0 0,1 0 0 0 0,0 0 0 0 0,1 0 0 0 0,-1-1 0 0 0,-1-7 0 0 0,-1-1 0 0 0,0 1 0 0 0,1-1 0 0 0,-1 1 0 0 0,0-1 0 0 0,1 1 0 0 0,-1-1 0 0 0,1 1 0 0 0,-1-1 0 0 0,1 1 0 0 0,-1-1 0 0 0,1 0 0 0 0,-1 1 0 0 0,1-1 0 0 0,-1 0 0 0 0,1 1 0 0 0,-1-1 0 0 0,1 0 0 0 0,0 0 0 0 0,-1 0 0 0 0,1 1 0 0 0,-1-1 0 0 0,1 0 0 0 0,0 0 0 0 0,-1 0 0 0 0,1 0 0 0 0,0 0 0 0 0,-1 0 0 0 0,1 0 0 0 0,-1-1 0 0 0,1 1 0 0 0,6-5 45 0 0,4-8-23 0 0,-7 7-14 0 0,1-2 10 0 0,-1 0-1 0 0,0 0 1 0 0,0 0 0 0 0,-1 0 0 0 0,0-1-1 0 0,2-6-17 0 0,1-4 19 0 0,16-57 21 0 0,-7 22-16 0 0,-10 39-24 0 0,-2 0 0 0 0,0-1 0 0 0,0 1 0 0 0,-2-1 0 0 0,1-7 0 0 0,-2 23 0 0 0,0 0 0 0 0,-1 0 0 0 0,1 0 0 0 0,0 0 0 0 0,0 1 0 0 0,0-1 0 0 0,0 0 0 0 0,0 0 0 0 0,0 0 0 0 0,0 0 0 0 0,0 0 0 0 0,0 0 0 0 0,0 0 0 0 0,0 0 0 0 0,0 0 0 0 0,0 0 0 0 0,0 0 0 0 0,0 0 0 0 0,0 0 0 0 0,0 0 0 0 0,0 0 0 0 0,0 0 0 0 0,0 0 0 0 0,0 1 0 0 0,0-1 0 0 0,-1 0 0 0 0,1 0 0 0 0,0 0 0 0 0,0 0 0 0 0,0 0 0 0 0,0 0 0 0 0,0 0 0 0 0,0 0 0 0 0,0 0 0 0 0,0 0 0 0 0,0 0 0 0 0,0 0 0 0 0,0 0 0 0 0,0 0 0 0 0,0 0 0 0 0,-1 0 0 0 0,1 0 0 0 0,0 0 0 0 0,0 0 0 0 0,0-1 0 0 0,0 1 0 0 0,0 0 0 0 0,0 0 0 0 0,0 0 0 0 0,0 0 0 0 0,0 0 0 0 0,0 0 0 0 0,0 0 0 0 0,0 0 0 0 0,0 0 0 0 0,0 0 0 0 0,0 0 0 0 0,0 0 0 0 0,-1 0 0 0 0,1 0 0 0 0,0 0 0 0 0,0 0 0 0 0,0 0 0 0 0,0-1 0 0 0,-3 7 0 0 0,-5 25-31 0 0,-9 55-191 0 0,12-48 179 0 0,1-10 26 0 0,-2 30-38 0 0,5-41 55 0 0,-1 0 0 0 0,-3 9 0 0 0,2-11 0 0 0,1 0 0 0 0,0 0 0 0 0,1 5 0 0 0,-5 56 0 0 0,3-50 11 0 0,3-25 42 0 0,5-4 21 0 0,-1-3-34 0 0,1-11 3 0 0,-3 12-5 0 0,18-56 10 0 0,-6 3 133 0 0,4-32-181 0 0,-10 37 24 0 0,-5 31 7 0 0,1-31 133 0 0,-7 22-140 0 0,1 22-187 0 0,-1 6 38 0 0,3 3 119 0 0,-1 0 0 0 0,1 0 0 0 0,0 0-1 0 0,-1 0 1 0 0,1 0 0 0 0,0 0 0 0 0,-1 0 0 0 0,1 0 0 0 0,0 0 0 0 0,-1 0 0 0 0,1 1 0 0 0,0-1-1 0 0,0 0 1 0 0,-1 0 0 0 0,1 0 0 0 0,0 0 0 0 0,0 1 0 0 0,-1-1 0 0 0,1 0 0 0 0,0 0-1 0 0,0 1 1 0 0,0-1 0 0 0,-1 0 0 0 0,1 1 0 0 0,0-1 0 0 0,0 0 6 0 0,-5 10-64 0 0,0 3 20 0 0,-2 27-108 0 0,2 1 77 0 0,3-4 52 0 0,0 48 25 0 0,1-57-2 0 0,0-17 0 0 0,1 0 0 0 0,0 0 0 0 0,1 0 0 0 0,0-1 0 0 0,0 1 0 0 0,1 0 0 0 0,2 4 0 0 0,-4-15 0 0 0,0 1 0 0 0,0-1 0 0 0,0 0 0 0 0,0 1 0 0 0,0-1 0 0 0,0 0 0 0 0,0 1 0 0 0,0-1 0 0 0,0 0 0 0 0,0 0 0 0 0,1 1 0 0 0,-1-1 0 0 0,0 0 0 0 0,0 1 0 0 0,0-1 0 0 0,1 0 0 0 0,-1 0 0 0 0,0 1 0 0 0,0-1 0 0 0,0 0 0 0 0,1 0 0 0 0,-1 0 0 0 0,0 1 0 0 0,1-1 0 0 0,-1 0 0 0 0,0 0 0 0 0,0 0 0 0 0,1 0 0 0 0,-1 0 0 0 0,0 0 0 0 0,1 0 0 0 0,-1 0 0 0 0,0 1 0 0 0,5-1 12 0 0,-3-3 51 0 0,1-7-65 0 0,-3 9 13 0 0,3-18 35 0 0,-3-28 155 0 0,-1 22-148 0 0,2-22-33 0 0,2-1 0 0 0,7-35-20 0 0,6 8-16 0 0,-17 78-15 0 0,-3 52-270 0 0,-1-29 241 0 0,0 5 18 0 0,-1 23 42 0 0,0 2-22 0 0,-13 83 22 0 0,15-59 0 0 0,6-61 0 0 0,-2-15 0 0 0,5 2 20 0 0,-3-6-11 0 0,0 1 4 0 0,7 12 20 0 0,-8-11 20 0 0,-1-2-50 0 0,10 9-6 0 0,3-1 3 0 0,-12-7 3 0 0,1 1-1 0 0,-1 0 1 0 0,1-1 0 0 0,0 1-1 0 0,0-1 1 0 0,0 0-1 0 0,0 0 1 0 0,1 1-3 0 0,9 7 29 0 0,-9-6-27 0 0,-1 0 0 0 0,0 1 1 0 0,0-1-1 0 0,0 1 1 0 0,-1 0-1 0 0,1 0-2 0 0,0 0 0 0 0,-2-1 11 0 0,1-1 32 0 0,0 1-22 0 0,0 1 43 0 0,-1-3 55 0 0,0-1 17 0 0,0 0 6 0 0,0-1-85 0 0,-1 0-43 0 0,-3-5-94 0 0,2 3 76 0 0,-10-17 74 0 0,8 8 33 0 0,0-1-1 0 0,0 1 1 0 0,0-9-103 0 0,1 5 49 0 0,-1 1-47 0 0,-6-21-2 0 0,-12-41 0 0 0,14 65 1 0 0,6 10-53 0 0,0 1-55 0 0,4 15 68 0 0,3 5-108 0 0,-1 1 40 0 0,4 18-13 0 0,-1-3 87 0 0,8 47 37 0 0,-14-70 0 0 0,1 0-1 0 0,-2 0 1 0 0,0 2-4 0 0,1-13 44 0 0,8-8-20 0 0,-7 4 15 0 0,1-15-9 0 0,-4-30 104 0 0,1 45-132 0 0,-3-31 60 0 0,-1 1 0 0 0,-7-29-62 0 0,11 61 0 0 0,0 1 0 0 0,0 0 0 0 0,0-1 0 0 0,0 1 0 0 0,0-1 0 0 0,0 1 0 0 0,0-1 0 0 0,0 1 0 0 0,0-1 0 0 0,-1 1 0 0 0,1-1 0 0 0,0 1 0 0 0,0-1 0 0 0,0 1 0 0 0,-1 0 0 0 0,1-1 0 0 0,0 1 0 0 0,0-1 0 0 0,-1 1 0 0 0,1 0 0 0 0,0-1 0 0 0,-1 1 0 0 0,1 0 0 0 0,0-1 0 0 0,-1 1 0 0 0,1 0 0 0 0,-1-1 0 0 0,1 1-1 0 0,0 0 0 0 0,0 0 1 0 0,0 0-1 0 0,-1 0 0 0 0,1 0 0 0 0,0 0 0 0 0,0 0 0 0 0,-1 0 0 0 0,1 0 0 0 0,0 0 0 0 0,0 0 0 0 0,0 0 1 0 0,-1 0-1 0 0,1 0 0 0 0,0 0 0 0 0,0 0 0 0 0,-1 0 0 0 0,1 0 0 0 0,0 0 0 0 0,0 1 0 0 0,0-1 0 0 0,-1 0 0 0 0,1 0 1 0 0,0 0-1 0 0,0 0 0 0 0,0 0 0 0 0,0 1 0 0 0,-1-1 0 0 0,1 0 0 0 0,0 0 0 0 0,0 0 0 0 0,0 0 0 0 0,0 1 1 0 0,0-1-1 0 0,0 0 0 0 0,0 0 0 0 0,-1 0 0 0 0,1 1 0 0 0,0-1 0 0 0,0 0 1 0 0,-2 7-36 0 0,0 18 3 0 0,3-19 8 0 0,-1 0-1 0 0,1 0 1 0 0,1 0 0 0 0,-1-1-1 0 0,3 6 26 0 0,-1-3-42 0 0,0 0 0 0 0,1 0-1 0 0,4 5 43 0 0,7 8-33 0 0,-10-16 65 0 0,15 5 208 0 0,-12-7-178 0 0,-5-2-61 0 0,-2-1-85 0 0,1 1-13 0 0,-1-1 53 0 0,1-2 46 0 0,0-2 71 0 0,1-4 77 0 0,-2 6-135 0 0,-1 1-37 0 0,-1-8 31 0 0,0 0-1 0 0,-1 0 0 0 0,0 1 1 0 0,-1-1-1 0 0,0 1 0 0 0,0 0 1 0 0,-4-6-9 0 0,-4-12 13 0 0,10 22-15 0 0,-2-1 1 0 0,1 1-1 0 0,0 0 0 0 0,-1 1 0 0 0,1-1 1 0 0,-4-3 1 0 0,5 7-54 0 0,1 0-10 0 0,0 6 1 0 0,1 14-88 0 0,-1-16 136 0 0,0 0 0 0 0,1 1 0 0 0,0-1 0 0 0,0 0 0 0 0,0 0 0 0 0,1 2 15 0 0,0-1-4 0 0,0-1-1 0 0,0 0 1 0 0,0 0-1 0 0,0 0 0 0 0,1 0 1 0 0,0 0-1 0 0,-1 0 1 0 0,2 0-1 0 0,-1-1 1 0 0,0 0-1 0 0,0 0 0 0 0,1 0 1 0 0,0 0-1 0 0,3 2 5 0 0,-2-1 0 0 0,-1 0 11 0 0,-4-4 48 0 0,0-7 128 0 0,-1-1-80 0 0,-1-2-64 0 0,-3-6-91 0 0,-8-6-89 0 0,8 16 140 0 0,0 1 52 0 0,-4 3-76 0 0,9 3 25 0 0,0-1 0 0 0,-1 0 0 0 0,1 0 0 0 0,0 0 0 0 0,-1 1 0 0 0,1-1 1 0 0,0 0-1 0 0,-1 1 0 0 0,1-1 0 0 0,0 0 0 0 0,0 1 0 0 0,-1-1 0 0 0,1 0 0 0 0,0 1 0 0 0,0-1 0 0 0,0 1 0 0 0,-1-1 0 0 0,1 0 0 0 0,0 1 0 0 0,0-1 1 0 0,0 1-1 0 0,0-1 0 0 0,0 1-4 0 0,-1 5 26 0 0,1 0-60 0 0,1-2-40 0 0,-1-2-53 0 0,3 8 38 0 0,0-1 36 0 0,13 18-14 0 0,-8-15 16 0 0,-4-6 39 0 0,0-3 31 0 0,-3-2 78 0 0,-1-1 37 0 0,0 0 8 0 0,3 2-11 0 0,-3-6-166 0 0,1-11-125 0 0,-2 0 44 0 0,-2-1 85 0 0,-2-4 75 0 0,-8-11 107 0 0,11 27-124 0 0,-1 0 1 0 0,0-1-1 0 0,0 1 1 0 0,0 0-1 0 0,-1 0-27 0 0,-11-9 19 0 0,1 7-80 0 0,-2 3-94 0 0,15 4 151 0 0,0-1-1 0 0,0 0 1 0 0,1 1 0 0 0,-1-1-1 0 0,0 0 1 0 0,0 1 0 0 0,1-1-1 0 0,-1 1 1 0 0,0-1 0 0 0,0 1-1 0 0,1-1 1 0 0,-1 1-1 0 0,1-1 1 0 0,-1 1 0 0 0,0 0-1 0 0,1-1 1 0 0,-1 1 0 0 0,1 0-1 0 0,0 0 1 0 0,-1-1 0 0 0,1 1-1 0 0,0 0 1 0 0,-1 0 0 0 0,1-1-1 0 0,0 1 1 0 0,0 0-1 0 0,-1 0 1 0 0,1 0 0 0 0,0 0-1 0 0,0 0 1 0 0,0-1 4 0 0,0 2-5 0 0,-2 10-13 0 0,-5 14-28 0 0,7-26 46 0 0,0 0 0 0 0,-1 1 0 0 0,1-1 0 0 0,0 0 0 0 0,0 0 1 0 0,0 1-1 0 0,0-1 0 0 0,-1 0 0 0 0,1 0 0 0 0,0 1 0 0 0,0-1 0 0 0,-1 0 0 0 0,1 0 0 0 0,0 0 0 0 0,0 1 0 0 0,-1-1 0 0 0,1 0 0 0 0,0 0 0 0 0,0 0 0 0 0,-1 0 0 0 0,1 0 0 0 0,0 0 0 0 0,-1 1 0 0 0,1-1 1 0 0,0 0-1 0 0,-1 0 0 0 0,1 0 0 0 0,0 0 0 0 0,-1 0 0 0 0,1 0 0 0 0,0 0 0 0 0,-1 0 0 0 0,1-1 0 0 0,0 1 0 0 0,-1 0 0 0 0,1 0 0 0 0,0 0 0 0 0,0 0 0 0 0,-1 0 0 0 0,1-1 0 0 0,0 1 3 0 0,-1 0-1 0 0,1 0 0 0 0,0 0 0 0 0,-1 0 0 0 0,1-1 1 0 0,0 1-1 0 0,0 0 0 0 0,-1 0 0 0 0,1-1 1 0 0,0 1-1 0 0,0 0 0 0 0,0 0 0 0 0,-1-1 0 0 0,1 1 1 0 0,0 0-1 0 0,0-1 0 0 0,0 1 0 0 0,0 0 1 0 0,0-1-1 0 0,0 1 0 0 0,-1 0 0 0 0,1-1 1 0 0,0 1-3 0 0,-1-33 5 0 0,-2 0 0 0 0,-2-5-5 0 0,4 36 0 0 0,-2-12 12 0 0,0 0 1 0 0,-1 1-1 0 0,-1-1 0 0 0,-1 0-12 0 0,-5-17 15 0 0,8 22-15 0 0,-1 0 0 0 0,0 1 0 0 0,0 0 0 0 0,-2-3 0 0 0,4 8 0 0 0,1 1 0 0 0,-1 0 0 0 0,1-1 0 0 0,-1 1 0 0 0,0 0 0 0 0,0 0 0 0 0,0 0 0 0 0,0 0 0 0 0,0 1 0 0 0,0-1 0 0 0,-1 1 0 0 0,1-1 0 0 0,0 1 0 0 0,-1 0 0 0 0,0-1 0 0 0,0 1 0 0 0,1 1-1 0 0,0 1 1 0 0,0-1-1 0 0,0 1 0 0 0,0 0 0 0 0,0-1 1 0 0,0 1-1 0 0,0 0 0 0 0,0 0 0 0 0,0 0 0 0 0,0 0 1 0 0,0 1-1 0 0,1-1 0 0 0,-1 0 0 0 0,0 1 0 0 0,1-1 1 0 0,0 1-1 0 0,-1 0 1 0 0,-7 9-44 0 0,1 0 1 0 0,0 1-1 0 0,1 0 1 0 0,0 1 43 0 0,-7 10-49 0 0,-11 24-46 0 0,-11 27 95 0 0,23-44 11 0 0,-54 103-11 0 0,40-81 0 0 0,18-40 11 0 0,12-19 45 0 0,8-18-59 0 0,3-1 62 0 0,9-23-59 0 0,-13 22 54 0 0,0 1 45 0 0,5-24 138 0 0,-9 28-162 0 0,-2 6-48 0 0,0 0-38 0 0,7-39-219 0 0,-7 17 163 0 0,-2 22 80 0 0,-4-7-13 0 0,2 24 0 0 0,0-1 0 0 0,0 0 0 0 0,0 0 0 0 0,0 0-1 0 0,-1 0 1 0 0,1 0 0 0 0,0 0 0 0 0,0 0 0 0 0,0 0 0 0 0,0 0-1 0 0,0 0 1 0 0,0 0 0 0 0,0 1 0 0 0,0-1 0 0 0,0 0 0 0 0,0 0 0 0 0,0 0-1 0 0,-1 0 1 0 0,1 0 0 0 0,0 0 0 0 0,0 0 0 0 0,0 0 0 0 0,0 0-1 0 0,0 0 1 0 0,0 0 0 0 0,0 0 0 0 0,0 0 0 0 0,-1 0 0 0 0,1 0-1 0 0,0 0 1 0 0,0 0 0 0 0,0 0 0 0 0,0 0 0 0 0,0 0 0 0 0,0 0 0 0 0,0 0-1 0 0,0 0 1 0 0,-1 0 0 0 0,1 0 0 0 0,0 0 0 0 0,0-1 0 0 0,0 1-1 0 0,0 0 1 0 0,0 0 0 0 0,0 0 0 0 0,0 0 0 0 0,0 0 0 0 0,0 0-1 0 0,0 0 1 0 0,0 0 0 0 0,0 0 0 0 0,0 0 0 0 0,-1 0 0 0 0,1-1 0 0 0,0 1-1 0 0,0 0 1 0 0,0 0 0 0 0,0 0 0 0 0,0 0 0 0 0,0 0 0 0 0,0 0-1 0 0,0 0 1 0 0,0 0 0 0 0,0-1 0 0 0,0 1 0 0 0,0 0 0 0 0,0 0-1 0 0,0 0 1 0 0,-5 6-42 0 0,-2 25-2 0 0,-1 19-90 0 0,3-18 56 0 0,-3 8 76 0 0,-1 0 0 0 0,-3 0 1 0 0,0 0-1 0 0,-3-2 0 0 0,-1 0 0 0 0,-4 3 2 0 0,14-30 0 0 0,-10 20 0 0 0,-6 22 0 0 0,15-39-7 0 0,-5 7 45 0 0,-4 10-5 0 0,16-31-32 0 0,0 0 0 0 0,0 0 0 0 0,0 1-1 0 0,0-1 1 0 0,0 0 0 0 0,0 0 0 0 0,0 1 0 0 0,0-1-1 0 0,-1 0 1 0 0,1 0 0 0 0,0 1 0 0 0,0-1 0 0 0,0 0 0 0 0,0 0-1 0 0,-1 0 1 0 0,1 1 0 0 0,0-1 0 0 0,0 0 0 0 0,-1 0-1 0 0,1 0 1 0 0,0 0 0 0 0,0 0 0 0 0,-1 1 0 0 0,1-1-1 0 0,0 0 1 0 0,0 0 0 0 0,-1 0 0 0 0,1 0 0 0 0,0 0-1 0 0,0 0 1 0 0,-1 0 0 0 0,1 0 0 0 0,0 0 0 0 0,-1 0-1 0 0,1 0 1 0 0,0 0 0 0 0,0 0 0 0 0,-1 0 0 0 0,1 0-1 0 0,0 0 1 0 0,0-1 0 0 0,-1 1 0 0 0,1 0 0 0 0,0 0 0 0 0,0 0-1 0 0,-1 0 1 0 0,1 0 0 0 0,0-1-1 0 0,-8-6 36 0 0,8 7-36 0 0,-1-3 9 0 0,0 1 0 0 0,-1 0 0 0 0,1 0 1 0 0,0-1-1 0 0,0 1 0 0 0,1-1 0 0 0,-1 1 1 0 0,0-1-1 0 0,1 1 0 0 0,-1-1 0 0 0,1 1 0 0 0,0-1-9 0 0,-4-17 18 0 0,-2-2 26 0 0,-2-5-37 0 0,-4 3-34 0 0,11 23 24 0 0,0 0-1 0 0,0 0 1 0 0,-1-1 0 0 0,1 1-1 0 0,0 0 1 0 0,0 0-1 0 0,-1 0 1 0 0,1 0 0 0 0,0 1-1 0 0,-1-1 1 0 0,1 0 0 0 0,-1 1-1 0 0,1-1 1 0 0,-1 1-1 0 0,1-1 1 0 0,-1 1 0 0 0,1-1-1 0 0,-1 1 1 0 0,0 0-1 0 0,1 0 1 0 0,-1 0 0 0 0,1 0-1 0 0,-1 0 1 0 0,0 0 0 0 0,1 1-1 0 0,-1-1 1 0 0,1 0-1 0 0,-1 1 1 0 0,1-1 0 0 0,-1 1-1 0 0,1 0 1 0 0,-1-1 3 0 0,-9 5-45 0 0,1 0-1 0 0,0 1 1 0 0,0 0 0 0 0,1 1-1 0 0,-1-1 1 0 0,1 2 0 0 0,1-1 0 0 0,-1 2-1 0 0,-3 3 46 0 0,-28 37-142 0 0,6-1 83 0 0,-5 13 1 0 0,22-33 60 0 0,-1-1 0 0 0,-19 23-2 0 0,-45 52 0 0 0,76-95 0 0 0,-25 34 0 0 0,25-29 0 0 0,15-15-40 0 0,3-5 0 0 0,4-7 40 0 0,0-1 0 0 0,-2-1 0 0 0,0-1 0 0 0,-1 0 0 0 0,-1-1 0 0 0,9-16 0 0 0,-17 19 0 0 0,-1 3 0 0 0,-3 13 1 0 0,0 0-1 0 0,0 0 1 0 0,0-1 0 0 0,0 1-1 0 0,0 0 1 0 0,0 0-1 0 0,0-1 1 0 0,1 1-1 0 0,-1 0 1 0 0,0 0 0 0 0,0-1-1 0 0,0 1 1 0 0,0 0-1 0 0,0 0 1 0 0,0 0-1 0 0,0-1 1 0 0,-1 1 0 0 0,1 0-1 0 0,0 0 1 0 0,0-1-1 0 0,0 1 1 0 0,0 0-1 0 0,0 0 1 0 0,0-1 0 0 0,0 1-1 0 0,0 0 1 0 0,-1 0-1 0 0,1 0 1 0 0,0 0-1 0 0,0-1 1 0 0,0 1 0 0 0,0 0-1 0 0,-1 0 1 0 0,1 0-1 0 0,0 0 1 0 0,0-1-1 0 0,0 1 1 0 0,-1 0 0 0 0,1 0-1 0 0,0 0 1 0 0,0 0-1 0 0,0 0 1 0 0,-1 0 0 0 0,1 0-1 0 0,0 0 1 0 0,0 0-1 0 0,-1 0 1 0 0,1 0-1 0 0,0 0 1 0 0,0 0 0 0 0,-1 0-1 0 0,-10 0 45 0 0,6 2-35 0 0,-1 1 0 0 0,0 0-1 0 0,1 0 1 0 0,0 0 0 0 0,0 0 0 0 0,-1 2-10 0 0,-3 2-5 0 0,1 0 0 0 0,1 1 0 0 0,-4 3 5 0 0,-3 6-48 0 0,1 1-1 0 0,1 1 1 0 0,-2 3 48 0 0,-3 9-75 0 0,-12 29 75 0 0,6 3-91 0 0,22-61 90 0 0,1 1 0 0 0,-1 0 0 0 0,0 0 0 0 0,1 0-1 0 0,0-1 1 0 0,0 1 0 0 0,0 0 0 0 0,0 0 0 0 0,0 0 0 0 0,1 0-1 0 0,0 1 2 0 0,-1-3-2 0 0,0-1-1 0 0,0 1 0 0 0,0 0 0 0 0,1-1 1 0 0,-1 1-1 0 0,0 0 0 0 0,1-1 0 0 0,-1 1 1 0 0,1 0-1 0 0,-1-1 0 0 0,1 1 0 0 0,-1-1 0 0 0,1 1 1 0 0,-1-1-1 0 0,1 1 0 0 0,0-1 0 0 0,-1 0 1 0 0,1 1-1 0 0,-1-1 0 0 0,1 1 0 0 0,0-1 0 0 0,0 0 1 0 0,-1 0-1 0 0,1 0 0 0 0,0 1 0 0 0,-1-1 1 0 0,1 0-1 0 0,0 0 0 0 0,0 0 0 0 0,-1 0 1 0 0,1 0-1 0 0,0 0 0 0 0,0 0 0 0 0,-1 0 0 0 0,1 0 1 0 0,0-1-1 0 0,0 1 0 0 0,-1 0 0 0 0,1 0 1 0 0,0-1-1 0 0,-1 1 0 0 0,1 0 0 0 0,0-1 3 0 0,9-4 6 0 0,-1 0-1 0 0,-1 0 1 0 0,1-1-1 0 0,-1 0 1 0 0,1-1-1 0 0,2-4-5 0 0,20-14 19 0 0,-15 13-1 0 0,-1-2-1 0 0,8-8-17 0 0,-10 8 19 0 0,1 1-1 0 0,15-11-18 0 0,-24 21 4 0 0,14-10 32 0 0,-18 12-35 0 0,-1 1 0 0 0,1-1 1 0 0,0 1-1 0 0,-1-1 0 0 0,1 1 0 0 0,0-1 1 0 0,-1 1-1 0 0,1-1 0 0 0,-1 0 1 0 0,1 1-1 0 0,-1-1 0 0 0,0 0 0 0 0,1 1 1 0 0,-1-1-1 0 0,1 0 0 0 0,-1 0 1 0 0,0 1-1 0 0,0-1 0 0 0,1-1-1 0 0,-4 0 11 0 0,-5 2 33 0 0,-6 6-30 0 0,-3 7-19 0 0,2 2 5 0 0,8-9 0 0 0,1 0 0 0 0,0 1 0 0 0,0 0 0 0 0,1 0 0 0 0,0 0 0 0 0,0 1 0 0 0,-1 2 0 0 0,0 0 0 0 0,5-9 0 0 0,0 0 0 0 0,0 1 0 0 0,1-1 0 0 0,-1 0 0 0 0,0 1 0 0 0,1-1 0 0 0,-1 0 0 0 0,1 1 0 0 0,-1-1 0 0 0,1 0 0 0 0,0 1 0 0 0,-1-1 0 0 0,1 1 0 0 0,0 0 0 0 0,-1 4 14 0 0,0-4-19 0 0,1 0 1 0 0,0 0-1 0 0,-1-1 1 0 0,1 1-1 0 0,0 0 1 0 0,0 0-1 0 0,0 0 1 0 0,0 0 0 0 0,0-1-1 0 0,1 1 5 0 0,-1-1-1 0 0,0-1 0 0 0,0 0 0 0 0,0 1 0 0 0,0-1 0 0 0,1 0 0 0 0,-1 1 0 0 0,0-1 0 0 0,0 0 0 0 0,0 0 0 0 0,1 1-1 0 0,-1-1 1 0 0,0 0 0 0 0,0 0 0 0 0,1 0 0 0 0,-1 1 0 0 0,0-1 0 0 0,0 0 0 0 0,1 0 0 0 0,-1 0 0 0 0,0 0 0 0 0,1 0 0 0 0,-1 0 0 0 0,0 0 0 0 0,1 1 0 0 0,-1-1 1 0 0,2 0-1 0 0,-1 0 0 0 0,0-1 1 0 0,1 1-1 0 0,-1 0 1 0 0,0 0-1 0 0,0 0 1 0 0,1-1-1 0 0,-1 1 0 0 0,0-1 1 0 0,0 1-1 0 0,1-1 1 0 0,6-3 0 0 0,-1 0 0 0 0,1 0 0 0 0,-1-1 0 0 0,1 0 0 0 0,-1 0 0 0 0,3-4 0 0 0,-6 6 0 0 0,0-1 0 0 0,-1 0 0 0 0,0 0 0 0 0,1 0 0 0 0,-2 0 0 0 0,1 0 0 0 0,0-1 0 0 0,-1 1 0 0 0,0-1 0 0 0,0 0 0 0 0,1-4 0 0 0,26-69 0 0 0,-27 69 14 0 0,-1 8-11 0 0,-1 1 0 0 0,0-1 0 0 0,1 1 0 0 0,-1-1 0 0 0,0 0 0 0 0,0 1-1 0 0,0-1 1 0 0,0 0 0 0 0,0 1 0 0 0,0-1 0 0 0,1 0 0 0 0,-2 1 0 0 0,1-1 0 0 0,0 0 0 0 0,0 1 0 0 0,0-1 0 0 0,0 1 0 0 0,0-1 0 0 0,0 0 0 0 0,-1 1-1 0 0,1-1 1 0 0,0 0 0 0 0,0 1 0 0 0,-1-1-3 0 0,-4 0 77 0 0,-3 4-46 0 0,7-3-19 0 0,-3 1-11 0 0,1 1 0 0 0,0-1 1 0 0,0 1-1 0 0,0 0 0 0 0,1-1 0 0 0,-1 1 0 0 0,0 0 0 0 0,0 1 0 0 0,1-1 0 0 0,0 0 0 0 0,-1 1 0 0 0,1 0-1 0 0,-4 5 0 0 0,0 1-1 0 0,0 0 0 0 0,0 2 1 0 0,-5 8 1 0 0,1 0-5 0 0,-3 11-60 0 0,2-4 42 0 0,10-25 20 0 0,1 0-1 0 0,0-1 1 0 0,0 1 0 0 0,-1 0 0 0 0,1-1 0 0 0,0 1 0 0 0,0 0 0 0 0,0 0 0 0 0,0-1 0 0 0,0 1 0 0 0,0 0 0 0 0,0 0 0 0 0,0-1 0 0 0,0 1 0 0 0,0 0 0 0 0,1-1 0 0 0,-1 1 0 0 0,0 0-1 0 0,0 0 1 0 0,1-1 0 0 0,-1 1 0 0 0,0 0 0 0 0,1-1 0 0 0,-1 1 0 0 0,1-1 0 0 0,-1 1 0 0 0,1-1 0 0 0,-1 1 0 0 0,1-1 0 0 0,-1 1 0 0 0,1-1 0 0 0,0 1 0 0 0,-1-1 0 0 0,1 1 0 0 0,0-1-1 0 0,-1 0 1 0 0,1 1 0 0 0,0-1 0 0 0,-1 0 0 0 0,1 0 0 0 0,0 0 0 0 0,0 0 0 0 0,-1 1 0 0 0,1-1 0 0 0,0 0 0 0 0,0 0 0 0 0,-1 0 0 0 0,1 0 0 0 0,0-1 0 0 0,-1 1 0 0 0,1 0 0 0 0,0 0-1 0 0,0 0 1 0 0,-1-1 0 0 0,1 1 0 0 0,0 0 0 0 0,0-1 2 0 0,13-6 0 0 0,0 0 0 0 0,0-2 0 0 0,-1 1 0 0 0,0-2 0 0 0,0 0 0 0 0,-1 0 0 0 0,0-2 0 0 0,33-33 0 0 0,-43 39 35 0 0,-2 5-25 0 0,1 0-1 0 0,-1 0 0 0 0,0 0 0 0 0,0 0 0 0 0,0 0 0 0 0,0 0 0 0 0,0 0 1 0 0,0 0-1 0 0,-1 1 0 0 0,1-1 0 0 0,0 0 0 0 0,0 0 0 0 0,-1 0 1 0 0,1 0-1 0 0,0 0 0 0 0,-1 0 0 0 0,1 0 0 0 0,-1 0-9 0 0,0 1 3 0 0,0-1 0 0 0,1 1 0 0 0,-1 0 0 0 0,0-1 0 0 0,1 1-1 0 0,-1 0 1 0 0,0 0 0 0 0,1 0 0 0 0,-1 0 0 0 0,0 0 0 0 0,1 0 0 0 0,-1 0-1 0 0,0 0 1 0 0,1 0 0 0 0,-1 0 0 0 0,0 0 0 0 0,1 0 0 0 0,-1 0 0 0 0,0 0-1 0 0,1 1 1 0 0,-1-1 0 0 0,0 0 0 0 0,1 0 0 0 0,-1 1 0 0 0,1-1 0 0 0,-1 1-1 0 0,0-1 1 0 0,1 1-3 0 0,-17 12 48 0 0,16-12-48 0 0,-19 20-24 0 0,1 0-1 0 0,1 0 0 0 0,1 2 1 0 0,-11 19 24 0 0,17-25-54 0 0,9-12 54 0 0,6-2-13 0 0,-1-3 7 0 0,0 0 0 0 0,0 0-1 0 0,0 0 1 0 0,0-1 0 0 0,0 1 0 0 0,1-1 0 0 0,-1 0-1 0 0,0 0 1 0 0,0 0 0 0 0,1-1 6 0 0,4-1-5 0 0,-1 1 5 0 0,-1-1 0 0 0,1 0 0 0 0,-1 0 0 0 0,0-1 0 0 0,0 0 0 0 0,0 0 0 0 0,2-2 0 0 0,37-35 0 0 0,-15 11 0 0 0,-10 12 2 0 0,0-2 1 0 0,-2 0-1 0 0,-1-1 0 0 0,0 0 0 0 0,13-24-2 0 0,-24 36 23 0 0,0-1 1 0 0,-1 1-1 0 0,-1-1 1 0 0,1 0-1 0 0,1-9-23 0 0,-2 12 28 0 0,0-4 71 0 0,-4 11-98 0 0,0-1 1 0 0,0 1 0 0 0,0 0-1 0 0,0 0 1 0 0,0 0-1 0 0,0-1 1 0 0,0 1-1 0 0,0 0 1 0 0,0 0-1 0 0,-1 0 1 0 0,1-1 0 0 0,0 1-1 0 0,0 0 1 0 0,0 0-1 0 0,0 0 1 0 0,-1 0-1 0 0,1-1 1 0 0,0 1-1 0 0,0 0 1 0 0,0 0-1 0 0,-1 0 1 0 0,1 0 0 0 0,0 0-1 0 0,0 0 1 0 0,0 0-1 0 0,-1 0 1 0 0,1 0-1 0 0,0 0 1 0 0,0-1-1 0 0,-1 1 1 0 0,1 0 0 0 0,0 0-1 0 0,0 0 1 0 0,-1 1-1 0 0,1-1 1 0 0,0 0-1 0 0,0 0 1 0 0,0 0-1 0 0,-1 0 1 0 0,1 0 0 0 0,0 0-1 0 0,0 0 1 0 0,0 0-1 0 0,-1 0 1 0 0,1 0-1 0 0,0 1 1 0 0,0-1-1 0 0,0 0 1 0 0,-1 0-2 0 0,-13 6 73 0 0,2 2-38 0 0,5-2-36 0 0,0 1 0 0 0,1 0 0 0 0,0 0 0 0 0,0 1 1 0 0,-11 12 5 0 0,11-12-5 0 0,-1-1 0 0 0,2 1 0 0 0,-1 1 0 0 0,1-1 0 0 0,0 1 0 0 0,1 0 0 0 0,0 0 0 0 0,1 1 0 0 0,0-1 0 0 0,0 1 0 0 0,1-1 0 0 0,0 1 0 0 0,0 8 0 0 0,2-11-6 0 0,-1-4-4 0 0,1-1 0 0 0,0 1 0 0 0,0 0 0 0 0,0 0 0 0 0,1-1 0 0 0,-1 1 0 0 0,1 0 0 0 0,0 0 10 0 0,-1-3-1 0 0,0 1-1 0 0,1-1 1 0 0,-1 1 0 0 0,0-1-1 0 0,1 1 1 0 0,-1-1-1 0 0,1 1 1 0 0,-1-1-1 0 0,1 1 1 0 0,-1-1-1 0 0,1 0 1 0 0,-1 1-1 0 0,1-1 1 0 0,-1 0 0 0 0,1 1-1 0 0,-1-1 1 0 0,1 0-1 0 0,-1 0 1 0 0,1 0-1 0 0,0 0 1 0 0,-1 1-1 0 0,1-1 1 0 0,0 0-1 0 0,-1 0 1 0 0,1 0 0 0 0,-1 0-1 0 0,1 0 1 0 0,0 0-1 0 0,-1-1 1 0 0,1 1-1 0 0,-1 0 1 0 0,1 0-1 0 0,0 0 1 0 0,-1 0-1 0 0,1-1 1 0 0,-1 1 0 0 0,1 0-1 0 0,-1-1 1 0 0,1 1-1 0 0,0-1 2 0 0,9-4 0 0 0,1-2 0 0 0,0 0 0 0 0,-1 0 0 0 0,-1-1 0 0 0,1 0 0 0 0,3-5 0 0 0,1 0 0 0 0,4-4 15 0 0,-1-1-1 0 0,5-9-14 0 0,7-6 25 0 0,-25 28-13 0 0,0 0 0 0 0,0-1-1 0 0,0 0 1 0 0,0 1 0 0 0,0-2-12 0 0,-1-1 34 0 0,1 0-1 0 0,-1-1 1 0 0,1-6-34 0 0,-1 1 64 0 0,0 0 1 0 0,-1 0 0 0 0,-1 0-1 0 0,0-13-64 0 0,-8-29 139 0 0,7 55-137 0 0,0-1 0 0 0,0 1 0 0 0,0 0-1 0 0,0 0 1 0 0,0-1 0 0 0,0 1 0 0 0,-1 0 0 0 0,1 0 0 0 0,0-1 0 0 0,-1 1 0 0 0,1 0 0 0 0,-1 0-1 0 0,1 0 1 0 0,-1-1 0 0 0,0 1 0 0 0,1 0 0 0 0,-1 0 0 0 0,0 0 0 0 0,0 0 0 0 0,0 0 0 0 0,0 1-1 0 0,0-1 1 0 0,0 0 0 0 0,0 0 0 0 0,0 0 0 0 0,0 1 0 0 0,0-1 0 0 0,0 1 0 0 0,0-1 0 0 0,-1 0-2 0 0,-1 1 2 0 0,1 0 1 0 0,-1 0-1 0 0,0 0 1 0 0,0 0 0 0 0,1 1-1 0 0,-1-1 1 0 0,0 1-1 0 0,1-1 1 0 0,-1 1 0 0 0,1 0-1 0 0,-1 0 1 0 0,1 0 0 0 0,-1 0-1 0 0,0 1-2 0 0,-4 3 0 0 0,-1 0 0 0 0,1 1 0 0 0,-1 0 0 0 0,2 1 0 0 0,-1-1 0 0 0,1 1 0 0 0,-4 5 0 0 0,-2 2 0 0 0,-10 13-12 0 0,2 0 0 0 0,0 1 0 0 0,0 3 12 0 0,-48 92-36 0 0,64-116 40 0 0,-4 9-23 0 0,7-14 10 0 0,0 1 0 0 0,1-1 0 0 0,-1 0 1 0 0,1 1-1 0 0,-1-1 0 0 0,1 1 0 0 0,0 1 9 0 0,3-5-68 0 0,10-8 16 0 0,31-31 48 0 0,-2-3 1 0 0,-2-1-1 0 0,2-8 4 0 0,-23 27 51 0 0,13-25-51 0 0,-25 39 13 0 0,-1-1 1 0 0,-1 0-1 0 0,1 0 0 0 0,-2-1 1 0 0,2-8-14 0 0,4-13 16 0 0,-6 20 3 0 0,0 1 1 0 0,-1-1-1 0 0,-1-3-19 0 0,-1 16 2 0 0,-1 0-1 0 0,0 0 1 0 0,0 0-1 0 0,0-1 1 0 0,0 1-1 0 0,0 0 0 0 0,0 0 1 0 0,0 0-1 0 0,-1 0 1 0 0,1 0-1 0 0,0 0 1 0 0,-1 0-1 0 0,1 0 1 0 0,0 0-1 0 0,-1 0 1 0 0,1 0-1 0 0,-1 0 1 0 0,0-1-2 0 0,0 1 1 0 0,0 1 0 0 0,1-1 1 0 0,-1 1-1 0 0,0-1 0 0 0,1 1 1 0 0,-1 0-1 0 0,0-1 0 0 0,0 1 1 0 0,1 0-1 0 0,-1 0 0 0 0,0-1 1 0 0,0 1-1 0 0,0 0 0 0 0,1 0 1 0 0,-1 0-1 0 0,0 0 0 0 0,0 0 1 0 0,0 0-1 0 0,0 0-1 0 0,-3 1 6 0 0,1 0 1 0 0,0-1 0 0 0,-1 1-1 0 0,1 1 1 0 0,0-1-1 0 0,0 0 1 0 0,0 1-1 0 0,-1 0 1 0 0,2 0 0 0 0,-3 1-7 0 0,-8 7-4 0 0,1 1 1 0 0,0 0-1 0 0,0 2 4 0 0,-4 5-43 0 0,-10 16 43 0 0,-10 20-106 0 0,0 7 106 0 0,1-3-22 0 0,16-29 22 0 0,8-13 0 0 0,1 1 0 0 0,0 0 0 0 0,1 0 0 0 0,0 5 0 0 0,8-19-1 0 0,-4 11-27 0 0,0 9-57 0 0,5-23 81 0 0,0 1 1 0 0,0-1 0 0 0,0 1 0 0 0,0 0-1 0 0,0-1 1 0 0,0 1 0 0 0,0-1 0 0 0,1 1-1 0 0,-1-1 1 0 0,0 1 0 0 0,0 0 0 0 0,0-1-1 0 0,1 1 1 0 0,-1-1 0 0 0,0 1-1 0 0,1-1 1 0 0,-1 1 0 0 0,0-1 0 0 0,1 0-1 0 0,-1 1 1 0 0,1-1 0 0 0,-1 1 0 0 0,1-1 3 0 0,0 1-3 0 0,0-1 0 0 0,0 0 1 0 0,0 0-1 0 0,0 1 0 0 0,0-1 1 0 0,0 0-1 0 0,0 0 0 0 0,1 0 1 0 0,-1 0-1 0 0,0 0 0 0 0,0 0 1 0 0,0-1-1 0 0,0 1 0 0 0,0 0 1 0 0,0-1-1 0 0,0 1 1 0 0,1-1 2 0 0,9-4-12 0 0,-1 0 0 0 0,0-1 0 0 0,0-1 0 0 0,-1 1 0 0 0,0-2 1 0 0,0 1-1 0 0,7-9 12 0 0,-1 2 5 0 0,63-61 52 0 0,26-36-57 0 0,-56 58 7 0 0,38-50 61 0 0,-44 51 102 0 0,14-11-170 0 0,-55 62 9 0 0,1-1 24 0 0,0 0 1 0 0,0 0-1 0 0,0 0 1 0 0,0 0-1 0 0,0-1 1 0 0,0 1-1 0 0,-1 0 0 0 0,1-1 1 0 0,-1 0-1 0 0,0 1 1 0 0,1-1-1 0 0,-1 0 1 0 0,0-2-34 0 0,-1 4-110 0 0,0 2 22 0 0,-1 0 35 0 0,-3 2 15 0 0,2-1 15 0 0,-8 10-4 0 0,0 1 0 0 0,0 0 1 0 0,2 1-1 0 0,0 0 1 0 0,0 0-1 0 0,0 5 27 0 0,-13 20-68 0 0,-18 40 46 0 0,23-47-23 0 0,-23 63 34 0 0,36-89 11 0 0,1 1 0 0 0,-1-1 1 0 0,2 1-1 0 0,-1 0 0 0 0,0 4 0 0 0,4 8-73 0 0,-2-19 73 0 0,0 0-1 0 0,0 1 1 0 0,0-1 0 0 0,0 0-1 0 0,0 0 1 0 0,1 1 0 0 0,-1-1-1 0 0,0 0 1 0 0,0 0-1 0 0,0 1 1 0 0,0-1 0 0 0,1 0-1 0 0,-1 0 1 0 0,0 0 0 0 0,0 0-1 0 0,1 1 1 0 0,-1-1-1 0 0,0 0 1 0 0,0 0 0 0 0,1 0-1 0 0,-1 0 1 0 0,0 0 0 0 0,1 0-1 0 0,-1 0 1 0 0,0 1-1 0 0,0-1 1 0 0,1 0 0 0 0,-1 0-1 0 0,0 0 1 0 0,1 0 0 0 0,11-4-25 0 0,8-10-11 0 0,8-18 51 0 0,0-2 0 0 0,-2 0 0 0 0,-2-2 0 0 0,-1-1 0 0 0,6-16-15 0 0,-20 34 41 0 0,1-9-30 0 0,2-4-2 0 0,-2 13 37 0 0,-3 1-35 0 0,-7 16-11 0 0,0 1 0 0 0,1-1 0 0 0,-1 1 0 0 0,1-1 0 0 0,0 0 0 0 0,-1 1 0 0 0,1-1-1 0 0,0 1 1 0 0,0 0 0 0 0,0-1 0 0 0,1 0 0 0 0,-16 26 1 0 0,1-1-15 0 0,-17 21-52 0 0,12-14 32 0 0,2 1 1 0 0,0 0-1 0 0,2 1 1 0 0,2 0 0 0 0,-1 7 33 0 0,12-35-16 0 0,0 1 1 0 0,0 0 0 0 0,0-1-1 0 0,1 1 1 0 0,0-1-1 0 0,0 1 1 0 0,0 0 0 0 0,0 0 15 0 0,0-4-3 0 0,1 0 1 0 0,-1 0-1 0 0,0 1 0 0 0,1-1 1 0 0,-1 0-1 0 0,0 0 1 0 0,1 1-1 0 0,0-1 0 0 0,-1 0 1 0 0,1 0-1 0 0,0 0 1 0 0,-1 0-1 0 0,2 1 3 0 0,-1-2 0 0 0,-1 1 0 0 0,1 0 0 0 0,0-1 1 0 0,-1 0-1 0 0,1 1 0 0 0,0-1 0 0 0,0 1 0 0 0,0-1 0 0 0,0 0 0 0 0,-1 0 1 0 0,1 1-1 0 0,0-1 0 0 0,0 0 0 0 0,0 0 0 0 0,0 0 0 0 0,0 0 1 0 0,-1 0-1 0 0,1 0 0 0 0,0 0 0 0 0,0 0 0 0 0,0-1 0 0 0,0 1 0 0 0,7-3 0 0 0,0 0 0 0 0,0-1 0 0 0,0 0 0 0 0,-1-1 0 0 0,1 0 0 0 0,-1 0 0 0 0,0 0 0 0 0,2-3 0 0 0,-6 5 0 0 0,14-12 0 0 0,-1-2 0 0 0,0 0 0 0 0,-2 0 0 0 0,9-13 0 0 0,-14 17 18 0 0,0-1-1 0 0,2-6-17 0 0,-3 5 32 0 0,-1 0-1 0 0,-1-1 1 0 0,0 0-1 0 0,-1 0 1 0 0,-1 0-1 0 0,0-1 1 0 0,-2 1-1 0 0,1-5-31 0 0,-2 6 17 0 0,-1 0-1 0 0,0-1 0 0 0,-2-4-16 0 0,0 10 0 0 0,2 9 0 0 0,0 1 0 0 0,0 0 0 0 0,0-1 0 0 0,0 1 0 0 0,0 0 0 0 0,0 0 0 0 0,0-1 0 0 0,0 1 0 0 0,0 0 0 0 0,0 0 0 0 0,0 0 0 0 0,0-1 0 0 0,0 1 0 0 0,-1 0 0 0 0,1 0 0 0 0,0-1 0 0 0,0 1 0 0 0,0 0 0 0 0,0 0 0 0 0,-1 0 0 0 0,1 0 0 0 0,0-1 0 0 0,0 1 0 0 0,0 0 0 0 0,-1 0 0 0 0,1 0 0 0 0,0 0 0 0 0,0 0 0 0 0,0-1 0 0 0,-1 1 0 0 0,1 0 0 0 0,0 0 0 0 0,0 0 0 0 0,-1 0 0 0 0,1 0 0 0 0,0 0 0 0 0,0 0 0 0 0,-1 0 0 0 0,1 0 0 0 0,0 0 0 0 0,0 0 0 0 0,-1 0 0 0 0,1 0 0 0 0,0 0 0 0 0,0 0 0 0 0,-1 0 0 0 0,1 1 0 0 0,0-1 0 0 0,0 0 0 0 0,-1 0 0 0 0,1 0 0 0 0,0 0 0 0 0,0 0 0 0 0,0 1 0 0 0,-1-1 0 0 0,1 0 0 0 0,-2 1-1 0 0,0 0 0 0 0,0 0-1 0 0,-1 1 1 0 0,1-1 0 0 0,0 1 0 0 0,1-1-1 0 0,-1 1 1 0 0,0-1 0 0 0,0 1-1 0 0,1 0 1 0 0,-1 0 0 0 0,0 1 1 0 0,-18 31-33 0 0,11-19 15 0 0,-12 21-87 0 0,2 0 0 0 0,-12 37 105 0 0,28-67-6 0 0,1 1 0 0 0,1 0 0 0 0,-1 0 0 0 0,1 1 0 0 0,0-1 0 0 0,0 0-1 0 0,1 0 1 0 0,0 0 0 0 0,1 1 6 0 0,-1-5-2 0 0,0 0-1 0 0,1 0 0 0 0,0 0 1 0 0,-1 0-1 0 0,1 0 1 0 0,0 0-1 0 0,1 0 0 0 0,-1 0 1 0 0,0 0-1 0 0,2 1 3 0 0,-2-3 0 0 0,0 0-1 0 0,0 1 0 0 0,0-1 1 0 0,0 0-1 0 0,1 1 1 0 0,-1-1-1 0 0,0 0 0 0 0,1 0 1 0 0,-1 0-1 0 0,1 0 1 0 0,0 0-1 0 0,-1-1 0 0 0,1 1 1 0 0,0 0-1 0 0,-1-1 0 0 0,1 1 1 0 0,0-1-1 0 0,0 0 1 0 0,2 0 3 0 0,0 0 0 0 0,0 0 0 0 0,0 0 0 0 0,0-1 0 0 0,0 1 0 0 0,-1-1 0 0 0,1 0 0 0 0,0 0 0 0 0,0-1 0 0 0,-1 1 0 0 0,1-1 0 0 0,-1 0-1 0 0,1 1 1 0 0,-1-2 0 0 0,0 1 0 0 0,0 0 0 0 0,0-1 0 0 0,0 1-3 0 0,7-7 18 0 0,-1 0 0 0 0,0 0-1 0 0,-1-1 1 0 0,8-10-18 0 0,-10 9 20 0 0,0 1 0 0 0,0 0 0 0 0,-1-1 0 0 0,-1 0-1 0 0,0 0 1 0 0,1-3-20 0 0,8-37 81 0 0,-7 18-61 0 0,-7 32-22 0 0,-2 4-4 0 0,-7 11-15 0 0,-11 19-24 0 0,7-8-13 0 0,-6 15 15 0 0,17-32 34 0 0,0 0 0 0 0,1-1 0 0 0,-1 1 1 0 0,2 0-1 0 0,-1 0 0 0 0,1 0 1 0 0,0 0-1 0 0,1 1 9 0 0,0-5-10 0 0,0-2 5 0 0,0 0 0 0 0,0 0 0 0 0,0 0 1 0 0,0 0-1 0 0,0 0 0 0 0,0-1 0 0 0,0 1 0 0 0,1 0 0 0 0,-1 0 0 0 0,1 0 1 0 0,0-1-1 0 0,-1 1 0 0 0,1 0 0 0 0,0-1 0 0 0,1 2 5 0 0,-2-2 0 0 0,0-1 0 0 0,1 1 0 0 0,-1-1 0 0 0,0 0 0 0 0,1 1 0 0 0,-1-1 0 0 0,1 0 0 0 0,-1 1 0 0 0,0-1 0 0 0,1 0 0 0 0,-1 0 0 0 0,1 1 0 0 0,-1-1 0 0 0,1 0 0 0 0,-1 0 0 0 0,0 0 0 0 0,1 0 0 0 0,-1 0 0 0 0,1 0 0 0 0,-1 0 0 0 0,1 1 0 0 0,-1-1 0 0 0,1 0 0 0 0,-1-1 0 0 0,1 1 0 0 0,-1 0 0 0 0,1 0 0 0 0,-1 0 0 0 0,1 0 0 0 0,-1 0 0 0 0,1 0 0 0 0,-1-1 0 0 0,0 1 0 0 0,1 0 0 0 0,-1 0 0 0 0,1-1 0 0 0,-1 1 0 0 0,0 0 0 0 0,1 0 0 0 0,-1-1 0 0 0,1 1 0 0 0,0-1 0 0 0,7-4 7 0 0,-1 1 1 0 0,1-1-1 0 0,-1-1 0 0 0,0 1 0 0 0,-1-1 1 0 0,1-1-1 0 0,4-5-7 0 0,2-5 33 0 0,0 0 1 0 0,7-14-34 0 0,-13 14 25 0 0,-6 13-10 0 0,0 0-1 0 0,0 1 0 0 0,0 0 1 0 0,1-1-1 0 0,-1 1 1 0 0,2-1-15 0 0,-2 4-95 0 0,0 2 43 0 0,2 3 29 0 0,1 3 27 0 0,-4-6-4 0 0,1-1 0 0 0,-1 0 0 0 0,0 0 0 0 0,1 0 0 0 0,-1 0 0 0 0,1 0 0 0 0,-1 0 0 0 0,1-1 0 0 0,0 1 0 0 0,-1 0 0 0 0,1 0 0 0 0,0 0 0 0 0,-1 0 0 0 0,1-1 0 0 0,0 1 0 0 0,0 0 0 0 0,0 0 0 0 0,7 5 0 0 0,-7-5 0 0 0,0 0 0 0 0,1 0 0 0 0,-1 0 0 0 0,0 0 0 0 0,0-1 0 0 0,1 1 0 0 0,-1 0 0 0 0,0-1 0 0 0,1 1 0 0 0,-1-1 0 0 0,1 0 0 0 0,-1 1 0 0 0,1-1 0 0 0,-1 0 0 0 0,1 0 0 0 0,-1 0 0 0 0,1 0 0 0 0,-1 0 0 0 0,1 0 0 0 0,-1 0 0 0 0,2-1 0 0 0,1 0 0 0 0,1 0 0 0 0,-1-1 0 0 0,0 1 0 0 0,1-1 0 0 0,0-1 0 0 0,-3 2 0 0 0,0 0 0 0 0,-1 0 0 0 0,1 0 0 0 0,0 0 0 0 0,-1-1 0 0 0,1 1 0 0 0,-1 0 0 0 0,0-1 0 0 0,1 1 0 0 0,-1-1 0 0 0,0 0 0 0 0,0 1 0 0 0,0-1 0 0 0,0 0 0 0 0,0 0 0 0 0,0 1 0 0 0,-1-1 0 0 0,1-2 0 0 0,1-2 0 0 0,-1-1 0 0 0,-1 1 0 0 0,1 0 0 0 0,-1-1 0 0 0,0 0 0 0 0,-3-54-12 0 0,2 58-37 0 0,-3 4 33 0 0,-3 2 26 0 0,6-3-15 0 0,-5 7 5 0 0,0 0 0 0 0,1 0 0 0 0,0 0 0 0 0,0 1 0 0 0,0-1 0 0 0,1 1 0 0 0,-2 7 0 0 0,0-4 0 0 0,4-7-4 0 0,1 0-1 0 0,-1 0 1 0 0,1 0-1 0 0,0 0 0 0 0,1 0 1 0 0,-1 1-1 0 0,1 0 5 0 0,-1-3-2 0 0,1 0 0 0 0,0 0 0 0 0,0 0 0 0 0,0 0 0 0 0,0-1 0 0 0,0 1 0 0 0,1 0 0 0 0,-1 0 0 0 0,1 0 0 0 0,-1 0 0 0 0,1-1 0 0 0,-1 1 0 0 0,1 0 0 0 0,0-1 0 0 0,0 1 0 0 0,1 1 2 0 0,6 1-19 0 0,-6-4 9 0 0,0 0 0 0 0,0 0 0 0 0,-1-1 0 0 0,1 1-1 0 0,0 0 1 0 0,0-1 0 0 0,-1 1 0 0 0,1-1 0 0 0,0 0 0 0 0,-1 0 10 0 0,2 0-13 0 0,9-5-7 0 0,-2-4 37 0 0,-8 7-2 0 0,-1 0 1 0 0,1 0-1 0 0,-1 0 0 0 0,1 0 1 0 0,-1 0-1 0 0,0 0 1 0 0,0-1-1 0 0,-1 1 0 0 0,1 0 1 0 0,-1-1-1 0 0,1-2-15 0 0,-2-21 109 0 0,-3 9-68 0 0,0 5-40 0 0,0 2-41 0 0,1 0 44 0 0,1 1-16 0 0,-1 6-60 0 0,0 2 72 0 0,3 2 0 0 0,-1 0 0 0 0,1 0 0 0 0,-1 0 0 0 0,1 0 0 0 0,-1 0 0 0 0,1 0 0 0 0,-1 0 0 0 0,1 0 0 0 0,-1 0 0 0 0,0 0 0 0 0,1 0 0 0 0,-1 1 0 0 0,1-1 0 0 0,-1 0 0 0 0,1 0 0 0 0,-1 0 0 0 0,1 1 0 0 0,0-1 0 0 0,-1 0 0 0 0,1 0 0 0 0,-1 1 0 0 0,1-1 0 0 0,-1 0 0 0 0,1 1 0 0 0,0-1 0 0 0,-1 1 0 0 0,1-1 0 0 0,0 0 0 0 0,-1 1 0 0 0,1-1 0 0 0,0 1 0 0 0,0-1 0 0 0,0 1 0 0 0,-1 0 0 0 0,0 0 0 0 0,-8 14 33 0 0,8-11-48 0 0,-1-1-1 0 0,1 0 0 0 0,0 1 0 0 0,1-1 0 0 0,-1 1 1 0 0,0-1-1 0 0,1 2 16 0 0,0-3-16 0 0,0 1 0 0 0,0-1 0 0 0,0 1 0 0 0,0-1 0 0 0,1 1 0 0 0,-1-1 0 0 0,1 0 0 0 0,0 1 0 0 0,-1-1 0 0 0,2 2 16 0 0,-1-2-6 0 0,0-1 0 0 0,0 0 1 0 0,-1 1-1 0 0,1-1 1 0 0,0 0-1 0 0,1 0 1 0 0,-1 1-1 0 0,0-1 0 0 0,0 0 1 0 0,1 0 5 0 0,-1 0 0 0 0,0 0-1 0 0,0-1 1 0 0,-1 1 0 0 0,1-1-1 0 0,0 0 1 0 0,0 1 0 0 0,0-1 0 0 0,0 1-1 0 0,0-1 1 0 0,0 0 0 0 0,0 0-1 0 0,0 0 1 0 0,0 0 0 0 0,0 1-1 0 0,0-1 1 0 0,0 0 0 0 0,0-1 0 0 0,0 1-1 0 0,0 0 1 0 0,0 0 0 0 0,0 0-1 0 0,0-1 1 0 0,1 1 7 0 0,12-3 88 0 0,-13 2-89 0 0,1 0-1 0 0,-1 0 1 0 0,1 0 0 0 0,-1 0-1 0 0,0 0 1 0 0,0 0-1 0 0,1 0 1 0 0,-1-1-1 0 0,0 1 1 0 0,0 0 0 0 0,1-2-6 0 0,-2 2 3 0 0,1 0 1 0 0,-1 0-1 0 0,1 0 1 0 0,-1-1 0 0 0,1 1-1 0 0,-1 0 1 0 0,1 0-1 0 0,-1 0 1 0 0,0-1-1 0 0,0 1 1 0 0,0 0-1 0 0,0 0 1 0 0,0-1 0 0 0,0 0-4 0 0,0 1 5 0 0,0 0 1 0 0,-1 0 0 0 0,1 0 0 0 0,0 0-1 0 0,0 1 1 0 0,-1-1 0 0 0,1 0 0 0 0,-1 0-1 0 0,1 0 1 0 0,-1 0 0 0 0,1 1-1 0 0,-1-1 1 0 0,0 0-6 0 0,-18-22 36 0 0,15 17-26 0 0,-2-1 0 0 0,1 1 0 0 0,-1 0 0 0 0,-4-3-10 0 0,-15-12 168 0 0,23 17-180 0 0,1 4-49 0 0,-3 6-33 0 0,3 0 37 0 0,5 11-3 0 0,-3-13 32 0 0,0-1 24 0 0,0 0 0 0 0,1 0 0 0 0,-1 0-1 0 0,1 0 1 0 0,-1 0 0 0 0,1 0 0 0 0,0-1 0 0 0,0 1-1 0 0,0 0 1 0 0,0-1 0 0 0,1 0 0 0 0,-1 1-1 0 0,0-1 1 0 0,1 0 0 0 0,0 0 0 0 0,-1-1 0 0 0,1 1-1 0 0,0 0 1 0 0,2 0 4 0 0,-4-2 5 0 0,0 0 0 0 0,-1 0 0 0 0,1 0-1 0 0,0 0 1 0 0,-1 0 0 0 0,1 0 0 0 0,0 0 0 0 0,0 0-1 0 0,-1 0 1 0 0,1 0 0 0 0,-1-1 0 0 0,1 1 0 0 0,0 0-1 0 0,-1 0 1 0 0,1-1 0 0 0,0 1 0 0 0,-1 0 0 0 0,1-1-1 0 0,-1 1 1 0 0,1-1 0 0 0,-1 1 0 0 0,1-1 0 0 0,-1 1-1 0 0,1-1 1 0 0,-1 1 0 0 0,0-1 0 0 0,1 1 0 0 0,-1-1-1 0 0,1 1 1 0 0,-1-1 0 0 0,0 0 0 0 0,0 1 0 0 0,1-1-1 0 0,-1 0 1 0 0,0 1-5 0 0,3-8 0 0 0,-3 8 0 0 0,0-1 0 0 0,1 0 0 0 0,-1 1 0 0 0,0-1 0 0 0,0 0 0 0 0,1 1 0 0 0,-1-1 0 0 0,0 0 0 0 0,0 0 0 0 0,0 1 0 0 0,0-1 0 0 0,0 0 0 0 0,0 0 0 0 0,0 1 0 0 0,0-1 0 0 0,0 0 0 0 0,-1 0 0 0 0,1 1 0 0 0,0-1 0 0 0,0 0 0 0 0,-1 1 0 0 0,1-2 0 0 0,-1 0 6 0 0,-1-1 0 0 0,1 1-1 0 0,0-1 1 0 0,-1 1 0 0 0,1-1 0 0 0,-1 1 0 0 0,0 0-1 0 0,0 0 1 0 0,0-1 0 0 0,0 1 0 0 0,0 1-1 0 0,0-1 1 0 0,-1 0-6 0 0,-4-2 25 0 0,0 0 0 0 0,-1 1 0 0 0,0 0 0 0 0,-2-1-25 0 0,-11-4 5 0 0,17 6-63 0 0,4 2-8 0 0,0 4 5 0 0,10 7 32 0 0,-9-9 2 0 0,21 20-57 0 0,-3-3 3 0 0,-3-2 59 0 0,-15-16 23 0 0,0 1 0 0 0,0-1 0 0 0,0 0 0 0 0,0 0 0 0 0,0 0-1 0 0,0 0 1 0 0,0-1 0 0 0,0 1 0 0 0,0 0 0 0 0,0 0 0 0 0,0-1 0 0 0,0 1-1 0 0,1 0 1 0 0,-1-1 0 0 0,0 1 0 0 0,0-1 0 0 0,2 1-1 0 0,-7-10 112 0 0,0-1-10 0 0,2 6-75 0 0,-4-9-11 0 0,-1 1 1 0 0,0 0-1 0 0,-1 1-16 0 0,-17-22 164 0 0,-5-2-164 0 0,1 1 70 0 0,3 0-41 0 0,20 26-29 0 0,0 1 0 0 0,-1 0 1 0 0,-7-6-1 0 0,0 0-13 0 0,13 12-35 0 0,1-1 20 0 0,3 9-112 0 0,7 7 68 0 0,-2-2 31 0 0,17 29-19 0 0,4-2 47 0 0,-14-18 15 0 0,0 0 0 0 0,-2 1 0 0 0,5 10-2 0 0,-4-2 11 0 0,-14-29 42 0 0,-2-4 60 0 0,-4-7-72 0 0,5 6 0 0 0,-6-10-2 0 0,0-1 40 0 0,-9-13 160 0 0,-3-8 123 0 0,11 19-436 0 0,-3-10-89 0 0,3 6 50 0 0,2 8 69 0 0,1 2 37 0 0,-1 1 36 0 0,5 7-58 0 0,-7-10-1 0 0,2 5-49 0 0,6 8 78 0 0,0 0 0 0 0,0 0 0 0 0,0 0 0 0 0,0 0-1 0 0,0 0 1 0 0,0 0 0 0 0,0 0 0 0 0,0 0 0 0 0,0 0 0 0 0,0 0 0 0 0,0 0-1 0 0,0 0 1 0 0,0 1 0 0 0,0-1 0 0 0,0 0 0 0 0,0 0 0 0 0,0 0 0 0 0,0 0-1 0 0,0 0 1 0 0,0 0 0 0 0,0 0 0 0 0,0 0 0 0 0,-1 0 0 0 0,1 0-1 0 0,0 0 1 0 0,0 0 0 0 0,0 0 0 0 0,0 0 0 0 0,0 0 0 0 0,0 0 0 0 0,0 0-1 0 0,0 0 1 0 0,0 0 0 0 0,0 0 0 0 0,0 0 0 0 0,0 0 0 0 0,0 0 0 0 0,0 0-1 0 0,0 0 1 0 0,0 0 0 0 0,0 0 0 0 0,-1 0 0 0 0,1 0 0 0 0,0 0-1 0 0,0 0 1 0 0,0 0 0 0 0,0 0 0 0 0,0 0 0 0 0,0 0 0 0 0,0 0 0 0 0,0 0-1 0 0,0 0 1 0 0,0 0 0 0 0,0 0 0 0 0,0 0 0 0 0,0 0 0 0 0,0 0 0 0 0,0 0-1 0 0,0 0 1 0 0,0 0 0 0 0,0 0 0 0 0,0 0 0 0 0,-1 0 0 0 0,1 0 1 0 0,0 6-28 0 0,0-4 9 0 0,6 13-9 0 0,1-1-1 0 0,0 0 1 0 0,1 0-1 0 0,1-1 1 0 0,1 2 28 0 0,3 4-14 0 0,32 42 14 0 0,-28-39 0 0 0,0 0 0 0 0,10 21 0 0 0,-25-38 0 0 0,1 0 0 0 0,0 0 0 0 0,1 0 0 0 0,-1-1 0 0 0,1 1 0 0 0,0-1 0 0 0,0 0 0 0 0,0 0 0 0 0,1 0 0 0 0,-1-1 0 0 0,1 0 0 0 0,0 0 0 0 0,0 0 0 0 0,0 0 0 0 0,1-1 0 0 0,-1 1 0 0 0,1-1 0 0 0,-1-1 0 0 0,1 1 0 0 0,-1-1 0 0 0,4 0 0 0 0,-5 0 8 0 0,-1 0 0 0 0,1-1 0 0 0,0 0 0 0 0,0 0 0 0 0,-1 0 0 0 0,1 0 0 0 0,0-1 0 0 0,2 0-8 0 0,-5 1 5 0 0,14-5-10 0 0,-4-4 81 0 0,-11 9-73 0 0,1-1 1 0 0,-1 1-1 0 0,0 0 0 0 0,0 0 1 0 0,0-1-1 0 0,0 1 0 0 0,0 0 0 0 0,0 0 1 0 0,0-1-1 0 0,0 1 0 0 0,0 0 1 0 0,0-1-1 0 0,0 1 0 0 0,0 0 0 0 0,0-1 1 0 0,0 1-1 0 0,0 0 0 0 0,0 0 0 0 0,0-1 1 0 0,0 1-1 0 0,0 0 0 0 0,0-1 1 0 0,0 1-1 0 0,0 0-3 0 0,-1-1 2 0 0,0 0 0 0 0,0 1 1 0 0,0-1-1 0 0,1 1 0 0 0,-1-1 0 0 0,0 1 1 0 0,0-1-1 0 0,0 1 0 0 0,0 0 1 0 0,0-1-1 0 0,0 1 0 0 0,0 0 0 0 0,0 0 1 0 0,0 0-1 0 0,0-1 0 0 0,0 1 0 0 0,0 0 1 0 0,0 1-1 0 0,0-1 0 0 0,0 0-2 0 0,-6-1 18 0 0,1 1 0 0 0,-1-1 0 0 0,1-1 0 0 0,-1 1 0 0 0,1-1 0 0 0,0 0 0 0 0,0 0 0 0 0,0-1 0 0 0,0 0 1 0 0,0 0-19 0 0,-17-12 11 0 0,5 0-11 0 0,10 6 12 0 0,8 9 55 0 0,0 0 40 0 0,1 0 25 0 0,-1 0-54 0 0,0-1-46 0 0,-1 0-39 0 0,1 0-86 0 0,0-2-149 0 0,5 2 13 0 0,2 0 160 0 0,5 2 8 0 0,9 4 37 0 0,5 0 25 0 0,-18-4-17 0 0,1 0 0 0 0,0-1 0 0 0,0 0 0 0 0,7-1 16 0 0,-17 1 1 0 0,1 0 0 0 0,0 0 0 0 0,0 0 0 0 0,0 0 0 0 0,0 0 0 0 0,0 0-1 0 0,0 0 1 0 0,0 0 0 0 0,0 0 0 0 0,0 0 0 0 0,0-1 0 0 0,0 1 0 0 0,0 0 0 0 0,0 0-1 0 0,0 0 1 0 0,-1 0 0 0 0,1 0 0 0 0,0 0 0 0 0,0 0 0 0 0,0 0 0 0 0,0 0 0 0 0,0 0-1 0 0,0 0 1 0 0,0 0 0 0 0,0 0 0 0 0,0-1 0 0 0,0 1 0 0 0,0 0 0 0 0,0 0 0 0 0,0 0 0 0 0,0 0-1 0 0,0 0 1 0 0,0 0 0 0 0,0 0 0 0 0,0 0 0 0 0,0 0 0 0 0,0 0 0 0 0,0 0 0 0 0,0-1-1 0 0,0 1 1 0 0,0 0 0 0 0,0 0 0 0 0,1 0 0 0 0,-1 0 0 0 0,0 0 0 0 0,0 0 0 0 0,0 0 0 0 0,0 0-1 0 0,0 0 1 0 0,0 0 0 0 0,0 0 0 0 0,0 0 0 0 0,0 0 0 0 0,0 0 0 0 0,0 0 0 0 0,0 0-1 0 0,0 0 1 0 0,0 0 0 0 0,1-1 0 0 0,-1 1 0 0 0,0 0-1 0 0,-13-5 118 0 0,-6 0 18 0 0,9 2-100 0 0,-21-2-36 0 0,17 3 0 0 0,1-1 0 0 0,0 0 0 0 0,-3-2 0 0 0,11 3 48 0 0,-11-4 303 0 0,10 4-278 0 0,5 2-73 0 0,-1-2-21 0 0,2 2-95 0 0,0 0-60 0 0,0 0 44 0 0,1 0 35 0 0,1 2-9 0 0,7 4 58 0 0,-3-3 45 0 0,1 0-1 0 0,-1-1 1 0 0,1 1-1 0 0,-1-2 0 0 0,1 1 1 0 0,0 0-1 0 0,0-1 1 0 0,0-1-1 0 0,0 1 1 0 0,0-1-1 0 0,0 0 1 0 0,0-1-1 0 0,0 1 0 0 0,0-1 1 0 0,0-1-1 0 0,-1 1 1 0 0,1-1-1 0 0,1-1 4 0 0,-7 3 2 0 0,-1 0-1 0 0,1 0 1 0 0,-1-1 0 0 0,1 1-1 0 0,-1 0 1 0 0,1 0-1 0 0,-1 0 1 0 0,1-1 0 0 0,-1 1-1 0 0,0 0 1 0 0,1-1-1 0 0,-1 1 1 0 0,1 0 0 0 0,-1-1-1 0 0,0 1 1 0 0,1-1 0 0 0,-1 1-1 0 0,0 0 1 0 0,0-1-1 0 0,1 1 1 0 0,-1-1 0 0 0,0 0-2 0 0,0 1 3 0 0,0 0 1 0 0,0-1 0 0 0,0 1 0 0 0,0-1-1 0 0,0 1 1 0 0,0 0 0 0 0,0-1 0 0 0,0 1 0 0 0,-1-1-1 0 0,1 1 1 0 0,0 0 0 0 0,0-1 0 0 0,0 1-1 0 0,-1 0 1 0 0,1-1 0 0 0,0 1 0 0 0,-1 0 0 0 0,1 0-1 0 0,0-1 1 0 0,0 1 0 0 0,-1 0-4 0 0,-10-7 97 0 0,6 5-63 0 0,-2 0-24 0 0,1 1 1 0 0,-1 1 0 0 0,1-1 0 0 0,-1 1 0 0 0,1 0 0 0 0,-1 0 0 0 0,-4 1-11 0 0,-27 1 9 0 0,35-2 139 0 0,1 1-89 0 0,-1 0-70 0 0,1 0-50 0 0,0-1-151 0 0,3-1 120 0 0,2-1 48 0 0,5-3-16 0 0,2-2 35 0 0,-7 6 26 0 0,-1-1-1 0 0,1 1 1 0 0,-1 0 0 0 0,1 0-1 0 0,0 1 1 0 0,-1-1 0 0 0,1 1-1 0 0,0-1 1 0 0,-1 1 0 0 0,1 0-1 0 0,3 0 0 0 0,-6 0 0 0 0,1-1 0 0 0,-1 1 0 0 0,0 0 0 0 0,1 0 0 0 0,-1 0 0 0 0,1 0 0 0 0,-1 0 0 0 0,1 0 0 0 0,-1 0 0 0 0,1 0 0 0 0,-1 1 0 0 0,1-1 0 0 0,-1 0 0 0 0,1 0 0 0 0,-1 0 0 0 0,1 0 0 0 0,-1 1 0 0 0,1-1 0 0 0,-1 0 0 0 0,0 0 0 0 0,1 1 0 0 0,-1-1 0 0 0,1 0 0 0 0,-1 1 0 0 0,0-1 0 0 0,1 0 0 0 0,-1 1 0 0 0,0-1 0 0 0,2 2 0 0 0,12 9-10 0 0,-10-8 6 0 0,-1 0 0 0 0,1-1 0 0 0,0 1 0 0 0,-1 0-1 0 0,1-1 1 0 0,0 0 0 0 0,1 0 0 0 0,-1 0 0 0 0,0-1 0 0 0,1 1 0 0 0,-1-1-1 0 0,1 0 1 0 0,-1 0 4 0 0,29-1 0 0 0,-21-2-32 0 0,6 0-88 0 0,-1 1 12 0 0,-6 0 80 0 0,-1-1 28 0 0,-1 0 0 0 0,0 0 0 0 0,0 0 0 0 0,0-1 0 0 0,0-1 0 0 0,8-3 0 0 0,9-10 64 0 0,-17 10-20 0 0,7-13 157 0 0,-13 16-190 0 0,0 0 18 0 0,2-3-76 0 0,-2-7-159 0 0,-3 13 235 0 0,1 0 149 0 0,-2 3-80 0 0,0-1-67 0 0,-1 1-39 0 0,0 0-40 0 0,-18 16-121 0 0,-2-1 73 0 0,1-1 57 0 0,-1 0 38 0 0,-37 27 57 0 0,35-22-68 0 0,-19 14 186 0 0,33-27-135 0 0,33-28-70 0 0,11-13-72 0 0,-17 15 63 0 0,1 1 38 0 0,12-9 18 0 0,-7 7-48 0 0,25-16 32 0 0,-14 12 25 0 0,43-37 114 0 0,-50 38-108 0 0,-7 6 37 0 0,-18 14-47 0 0,0 0 0 0 0,0 0 0 0 0,0 0 0 0 0,0 0 1 0 0,0 0-1 0 0,-1-1 0 0 0,1 0-21 0 0,-3 0 38 0 0,-5 3 25 0 0,-6 4 44 0 0,11-4-102 0 0,-6 4 1 0 0,1-1-1 0 0,-1 1 1 0 0,1 0-1 0 0,0 0 1 0 0,0 1-6 0 0,-2 2 20 0 0,0 0 1 0 0,1 0-1 0 0,0 1 0 0 0,1 0 1 0 0,-5 6-21 0 0,8-9-1 0 0,2-1-94 0 0,1-4 80 0 0,0-3-64 0 0,2-4 59 0 0,0 0 20 0 0,1-1 0 0 0,0 0 0 0 0,0 1 0 0 0,1-1 0 0 0,4-5 0 0 0,-3 4 0 0 0,0 0 0 0 0,-1 0 0 0 0,2-5 0 0 0,-4 9 3 0 0,-1 2 2 0 0,0-1-1 0 0,0 1 1 0 0,0 0 0 0 0,0-1-1 0 0,-1 1 1 0 0,1-1 0 0 0,-1 1 0 0 0,0 0-1 0 0,0-1 1 0 0,0 1 0 0 0,0-1-1 0 0,-1 1 1 0 0,0-1-5 0 0,1 4 0 0 0,0-1 0 0 0,0 1 0 0 0,0 0 0 0 0,0-1 0 0 0,0 1 0 0 0,0 0 0 0 0,0 0 0 0 0,0-1 0 0 0,0 1 0 0 0,0 0 0 0 0,-1 0 0 0 0,1 0 0 0 0,0-1 0 0 0,0 1 0 0 0,0 0 0 0 0,0 0 0 0 0,-1-1 0 0 0,1 1 0 0 0,0 0 0 0 0,0 0 0 0 0,0 0 0 0 0,-1 0 0 0 0,1 0 0 0 0,0-1 0 0 0,0 1 0 0 0,-1 0 0 0 0,1 0 0 0 0,0 0 0 0 0,0 0 0 0 0,-1 0 0 0 0,1 0 0 0 0,0 0 0 0 0,0 0 0 0 0,-1 0 0 0 0,1 0 0 0 0,0 0 0 0 0,-1 0 0 0 0,1 0 0 0 0,0 0 0 0 0,0 0 0 0 0,-1 0 0 0 0,1 0 0 0 0,0 0 0 0 0,0 0 0 0 0,-1 0 0 0 0,1 1 0 0 0,0-1 0 0 0,0 0 0 0 0,-1 0 0 0 0,-8 7 0 0 0,7-4-5 0 0,1-1 0 0 0,-1 1 0 0 0,1 0 1 0 0,-1 0-1 0 0,1 0 0 0 0,0 0 0 0 0,0 0 0 0 0,0 0 0 0 0,1 0 0 0 0,-1 0 0 0 0,1 0 0 0 0,0 0 0 0 0,-1 0 0 0 0,1 0 1 0 0,1 0-1 0 0,-1 0 0 0 0,0 1 0 0 0,1 0 5 0 0,8 24 8 0 0,-6-24-8 0 0,-3-3 0 0 0,1-1 0 0 0,-1 1 0 0 0,1-1 0 0 0,0 1 0 0 0,0-1 0 0 0,-1 0 0 0 0,1 1 0 0 0,0-1 0 0 0,0 0 0 0 0,-1 1 0 0 0,1-1 0 0 0,0 0 0 0 0,0 0 0 0 0,0 0 0 0 0,0 0 0 0 0,-1 0 0 0 0,1 0 0 0 0,0 0 0 0 0,0 0 0 0 0,0 0 0 0 0,0 0 0 0 0,-1 0 0 0 0,1-1 0 0 0,0 1 0 0 0,0 0 0 0 0,0 0 0 0 0,-1-1 0 0 0,1 1 0 0 0,0-1 0 0 0,0 1 0 0 0,-1-1 0 0 0,1 1 0 0 0,0-1 0 0 0,-1 1 0 0 0,3-2 0 0 0,-2 2-1 0 0,0-1 0 0 0,0 0 0 0 0,0 1 0 0 0,0-1 0 0 0,0 0-1 0 0,0 0 1 0 0,0 0 0 0 0,0 0 0 0 0,-1 0 0 0 0,1 0 0 0 0,0 0 0 0 0,0 0-1 0 0,0 0 2 0 0,-1-1 9 0 0,1 0-1 0 0,0 0 0 0 0,0 0 0 0 0,-1-1 0 0 0,0 1 1 0 0,1 0-1 0 0,-1 0 0 0 0,0 0 0 0 0,0 0 0 0 0,0-1 1 0 0,0 0-9 0 0,-6-26 128 0 0,0 13-76 0 0,0 1-52 0 0,2 0 0 0 0,-2-7 0 0 0,-3-10 0 0 0,9 31 1 0 0,0 0-1 0 0,0 1 1 0 0,0 0-1 0 0,0 0 1 0 0,0-1 0 0 0,0 1-1 0 0,0 0 1 0 0,0 0-1 0 0,0-1 1 0 0,0 1-1 0 0,0 0 1 0 0,0 0 0 0 0,0-1-1 0 0,0 1 1 0 0,0 0-1 0 0,0 0 1 0 0,0-1-1 0 0,-1 1 1 0 0,1 0 0 0 0,0 0-1 0 0,0 0 1 0 0,0-1-1 0 0,0 1 1 0 0,-1 0-1 0 0,1 0 1 0 0,0 0 0 0 0,0-1-1 0 0,-1 1 0 0 0,1 0 75 0 0,0 0-32 0 0,0 0-110 0 0,1 0-22 0 0,0 0 41 0 0,9-1 20 0 0,-10 2-4 0 0,0-5 128 0 0,0-11-105 0 0,-5 1 81 0 0,-12-12 113 0 0,11 17-167 0 0,1 1-82 0 0,0-3 29 0 0,2 5 28 0 0,0 0-1 0 0,1 0 1 0 0,0-1 0 0 0,-2-4 7 0 0,3 9 3 0 0,0 0 0 0 0,0 0 0 0 0,0 1 0 0 0,-1-1 0 0 0,1 0 0 0 0,-1 1 0 0 0,1-1 0 0 0,-2 0-3 0 0,-7-9 30 0 0,10 9-30 0 0,-1 0 1 0 0,1 0 0 0 0,0 0 0 0 0,-1 0 0 0 0,1 0 0 0 0,0 0 0 0 0,0 0 0 0 0,0 0 0 0 0,1 0-1 0 0,-1 0 1 0 0,0 0 0 0 0,1-2-1 0 0,0 3 1 0 0,-1 0-1 0 0,0 0 1 0 0,0 1-1 0 0,-1-1 1 0 0,1 0-1 0 0,0 0 1 0 0,0 0-1 0 0,0 0 1 0 0,-1 1-1 0 0,1-1 1 0 0,0 0-1 0 0,-1 0 1 0 0,1 0-1 0 0,0 1 0 0 0,-1-1 1 0 0,1 0-1 0 0,-1 0 1 0 0,1 1-1 0 0,-1-1 1 0 0,0 1-1 0 0,1-1 1 0 0,-1 0-1 0 0,0 1 1 0 0,1-1-1 0 0,-1 1 1 0 0,0-1-1 0 0,-18-10 73 0 0,-16-6 57 0 0,2 0-130 0 0,28 15 0 0 0,-1 0 0 0 0,2-1 0 0 0,-1 0 0 0 0,0 0 0 0 0,0 0 0 0 0,1 0 0 0 0,-1-1 0 0 0,3 2 0 0 0,0 0 0 0 0,-1 1 0 0 0,1-1 0 0 0,0 1 0 0 0,-1 0 0 0 0,1 0 0 0 0,-1 0 0 0 0,0 0 0 0 0,1 0 0 0 0,-1 1 0 0 0,0-1 0 0 0,0 1 0 0 0,0 0 0 0 0,-16 0 0 0 0,-31-7 0 0 0,47 7 0 0 0,1 0 0 0 0,-1 0 0 0 0,1 0 0 0 0,0 1 0 0 0,-1-1 0 0 0,1 1 0 0 0,0-1 0 0 0,-1 1 0 0 0,-1 1 0 0 0,-7 1 0 0 0,6-2 0 0 0,1 0 0 0 0,-1-1 0 0 0,0 1 0 0 0,0-1 0 0 0,-1-1 0 0 0,-9 1 0 0 0,13 0 0 0 0,1 0 0 0 0,0-1 0 0 0,-1 1 0 0 0,1-1 0 0 0,0 1 0 0 0,0 0 0 0 0,-1-1 0 0 0,1 0 0 0 0,0 1 0 0 0,0-1 0 0 0,0 0 0 0 0,-1 0 0 0 0,-5-4 0 0 0,5 5 0 0 0,5 0 0 0 0,-1 0 0 0 0,0 0-1 0 0,0 0 1 0 0,0-1 0 0 0,1 1 0 0 0,-1-1-1 0 0,0 1 1 0 0,2-2 0 0 0,-3 2-8 0 0,28-12-38 0 0,14-10 34 0 0,-22 11 16 0 0,23-9-4 0 0,-33 17 0 0 0,-1 0 0 0 0,1 1 0 0 0,-1 0 0 0 0,1 1 0 0 0,4 0 0 0 0,31-4 0 0 0,-32 3 17 0 0,-7 1-5 0 0,1-1 0 0 0,-1 1-1 0 0,0-1 1 0 0,5-2-12 0 0,-5 0 0 0 0,-36 6 37 0 0,2 0-10 0 0,-39 6 29 0 0,-1 0-48 0 0,6 5-18 0 0,-2 0-56 0 0,58-12 8 0 0,9-3-3 0 0,4-4 45 0 0,-1 1-26 0 0,82-49-9 0 0,49-33-21 0 0,-124 80 70 0 0,-12 5 4 0 0,1 1-1 0 0,0-1 1 0 0,0 1-1 0 0,-1-1 0 0 0,1 0 1 0 0,-1 0-1 0 0,1 0 0 0 0,-1 0 1 0 0,0-1-2 0 0,-1 2 43 0 0,-7 1 13 0 0,-7 4-30 0 0,12-4-23 0 0,-19 9 16 0 0,0 0 1 0 0,-1 1-20 0 0,-66 42-51 0 0,37-21 34 0 0,17-12 35 0 0,-23 12-12 0 0,-37 19 56 0 0,62-34-73 0 0,-1-3-35 0 0,13-7 35 0 0,17-6-1 0 0,2-3-60 0 0,1 0 32 0 0,7-6 11 0 0,-7 8 17 0 0,18-20-81 0 0,1 0 49 0 0,5-2 38 0 0,14-12 59 0 0,-29 26-35 0 0,64-52 47 0 0,-36 31-118 0 0,-20 15-16 0 0,0-1-37 0 0,32-27 20 0 0,-26 22 68 0 0,-80 70 53 0 0,-31 22 102 0 0,-19 16 33 0 0,38-26-141 0 0,9-6-310 0 0,39-38 241 0 0,-1 1 54 0 0,58-57-14 0 0,49-53 0 0 0,-61 69 46 0 0,32-35 147 0 0,-40 41-167 0 0,1-1-40 0 0,-7 6 60 0 0,-1 0-54 0 0,21-24-173 0 0,-20 23 124 0 0,0 0 41 0 0,-14 13 14 0 0,-1 0 0 0 0,1 0 1 0 0,0 0-1 0 0,-1 1 0 0 0,1-1 0 0 0,-3 2 2 0 0,-11 5 0 0 0,1 1 0 0 0,1 1 0 0 0,-1 0 0 0 0,1 2 0 0 0,-7 3 0 0 0,-36 27 39 0 0,-23 28 101 0 0,18-14-40 0 0,19-21-75 0 0,34-27-25 0 0,0 0 0 0 0,1 0 0 0 0,0 1 0 0 0,0 1 0 0 0,1-1 0 0 0,0 1 0 0 0,0 1 0 0 0,-1 3 0 0 0,9-11-14 0 0,4-4-23 0 0,11-7-76 0 0,7-7-17 0 0,-11 7 96 0 0,27-24 47 0 0,43-53-40 0 0,-43 45 70 0 0,0 1 88 0 0,-31 34-99 0 0,-1-2 0 0 0,0 1-1 0 0,0-1 1 0 0,-1 0-32 0 0,19-33 17 0 0,-6 11-90 0 0,-14 22 67 0 0,1-1 1 0 0,-2 1-1 0 0,1 0 0 0 0,1-9 6 0 0,-1 0 43 0 0,-2 0 74 0 0,-3 11-43 0 0,-2 2-39 0 0,-3 1-40 0 0,-3 3-45 0 0,-9 6-83 0 0,9-1 103 0 0,8-5 31 0 0,-15 9-36 0 0,-1 0-1 0 0,1 1 1 0 0,-2 3 35 0 0,-46 37-42 0 0,33-25 40 0 0,10-7-46 0 0,0 0 48 0 0,-73 71 217 0 0,64-60-224 0 0,8-5 11 0 0,8-7-35 0 0,4-3-40 0 0,1 0-57 0 0,8-13 229 0 0,17-10 36 0 0,-2-3-72 0 0,3-3-60 0 0,6-9-93 0 0,-14 14 36 0 0,-4 4 22 0 0,30-32-107 0 0,-10 9 100 0 0,-1 0 36 0 0,-11 11 16 0 0,-1-1 0 0 0,4-8-15 0 0,7-20-15 0 0,-19 37 18 0 0,-1 2 6 0 0,0 0 0 0 0,0 0-1 0 0,0 0 1 0 0,-1 0 0 0 0,0-1 0 0 0,-1 1-1 0 0,0-3-8 0 0,-1 11 0 0 0,0-1 0 0 0,0 1 0 0 0,0 0 0 0 0,0-1 0 0 0,0 1 0 0 0,0 0 0 0 0,0-1 0 0 0,0 1 0 0 0,0 0 0 0 0,0 0 0 0 0,0-1 0 0 0,0 1 0 0 0,-1 0 0 0 0,1-1 0 0 0,0 1 0 0 0,0 0 0 0 0,0 0 0 0 0,0-1 0 0 0,-1 1 0 0 0,1 0 0 0 0,0 0 0 0 0,0-1 0 0 0,-1 1 0 0 0,1 0 0 0 0,0 0 0 0 0,0 0 0 0 0,-1 0 0 0 0,1-1 0 0 0,0 1 0 0 0,0 0 0 0 0,-1 0 0 0 0,1 0 0 0 0,0 0 0 0 0,-1 0 0 0 0,1 0 0 0 0,0 0 0 0 0,-1 0 0 0 0,1 0 0 0 0,0 0 0 0 0,-1 0 0 0 0,1 0 0 0 0,0 0 0 0 0,-13 3 0 0 0,11-2 0 0 0,-17 6-22 0 0,1 2-1 0 0,-1 0 1 0 0,2 0-1 0 0,-8 7 23 0 0,-35 18-46 0 0,41-24 46 0 0,0 1 0 0 0,-6 6 0 0 0,-17 10 0 0 0,35-23 0 0 0,7-4 0 0 0,0 0 0 0 0,0 0-1 0 0,0-1 1 0 0,0 1 0 0 0,0 0 0 0 0,0 0-1 0 0,0 0 1 0 0,0 0 0 0 0,0 0 0 0 0,0 0-1 0 0,0 0 1 0 0,0-1 0 0 0,0 1-1 0 0,0 0 1 0 0,0 0 0 0 0,0 0 0 0 0,0 0-1 0 0,0 0 1 0 0,0 0 0 0 0,0 0 0 0 0,0 0-1 0 0,0-1 1 0 0,0 1 0 0 0,0 0 0 0 0,0 0-1 0 0,0 0 1 0 0,0 0 0 0 0,0 0 0 0 0,0 0-1 0 0,0 0 1 0 0,-1 0 0 0 0,1 0-1 0 0,0 0 1 0 0,0 0 0 0 0,0-1 0 0 0,0 1-1 0 0,0 0 1 0 0,0 0 0 0 0,0 0 0 0 0,0 0-1 0 0,-1 0 1 0 0,1 0 0 0 0,0 0 0 0 0,0 0-1 0 0,0 0 1 0 0,0 0 0 0 0,0 0-1 0 0,0 0 1 0 0,0 0 0 0 0,-1 0 0 0 0,1 0-1 0 0,0 0 1 0 0,0 0 0 0 0,0 0 0 0 0,0 0-1 0 0,0 0 1 0 0,0 1 0 0 0,0-1 0 0 0,0 0-1 0 0,-1 0 1 0 0,1 0 0 0 0,4-6-44 0 0,36-46 32 0 0,-28 37-4 0 0,-1-1 0 0 0,2-3 16 0 0,-3 2-16 0 0,2 1 0 0 0,1-1 16 0 0,3-1 0 0 0,-3 3 0 0 0,1-1 0 0 0,1-5 0 0 0,-8 9 0 0 0,-17 21-25 0 0,-15 7-78 0 0,-14 12-65 0 0,-18 23 146 0 0,7 1 92 0 0,-21 29-70 0 0,59-65 0 0 0,-12 12 0 0 0,-4 10 0 0 0,42-44 0 0 0,14-18 0 0 0,-11 10 0 0 0,-1-1 0 0 0,0 0 0 0 0,-1-1 0 0 0,0-1 0 0 0,9-15 0 0 0,-16 20 16 0 0,4-8 62 0 0,5-11 107 0 0,-15 26-147 0 0,0 0-1 0 0,-1 0 1 0 0,1 0 0 0 0,-1 0 0 0 0,0-3-38 0 0,-1-15 84 0 0,-1 18 23 0 0,-1-1-107 0 0,-2-2-110 0 0,-4-1-201 0 0,1 9 255 0 0,-9 10 5 0 0,12-7 42 0 0,1 1-1 0 0,0-1 1 0 0,0 1 0 0 0,1 0-1 0 0,-1 0 1 0 0,-1 3 9 0 0,-7 11-19 0 0,-27 41-18 0 0,7-11 10 0 0,17-29 16 0 0,8-12 2 0 0,0 0 0 0 0,1 1 1 0 0,0-1-1 0 0,1 1 0 0 0,-1 1 0 0 0,0 3 9 0 0,4-9 0 0 0,0 1 0 0 0,1-1 0 0 0,-1 0 0 0 0,1 1 0 0 0,0-1 0 0 0,0 1 0 0 0,0 1 0 0 0,0-5 0 0 0,1 1 0 0 0,-1 0 0 0 0,0-1-1 0 0,0 1 1 0 0,1-1 0 0 0,-1 1 0 0 0,0-1-1 0 0,1 1 1 0 0,-1-1 0 0 0,1 1 0 0 0,-1-1 0 0 0,1 1-1 0 0,-1-1 1 0 0,1 0 0 0 0,-1 1 0 0 0,1-1-1 0 0,-1 0 1 0 0,1 1 0 0 0,-1-1 0 0 0,1 0 0 0 0,-1 0-1 0 0,1 1 1 0 0,0-1 0 0 0,-1 0 0 0 0,1 0-1 0 0,0 0 1 0 0,-1 0 0 0 0,1 0 0 0 0,-1 0 0 0 0,1 0-1 0 0,0 0 1 0 0,-1 0 0 0 0,1 0 0 0 0,0 0 0 0 0,-1 0-3 0 0,17-4-52 0 0,-11 1 56 0 0,1 0-1 0 0,-1-1 0 0 0,0 0 0 0 0,-1 0 0 0 0,3-1 0 0 0,30-31 72 0 0,-25 21-71 0 0,0-1 1 0 0,0 0 0 0 0,-2-1-1 0 0,8-15-1 0 0,0-7 38 0 0,-2 0 65 0 0,-1-1 91 0 0,-9 20-53 0 0,0 0 33 0 0,-1 10-42 0 0,-1 2-103 0 0,-2-4-46 0 0,-5 11-113 0 0,-3 4 27 0 0,-11 7 50 0 0,1 1-1 0 0,1 1 1 0 0,0 0 0 0 0,0 0-1 0 0,2 2 1 0 0,-9 10 53 0 0,14-14-21 0 0,0 0 0 0 0,1 0 0 0 0,-6 11 21 0 0,10-14 0 0 0,2-7 0 0 0,0 0 0 0 0,0 0 0 0 0,0 1 0 0 0,0-1 0 0 0,0 0 0 0 0,0 0 0 0 0,0 1 0 0 0,0-1 0 0 0,0 0 0 0 0,0 0 0 0 0,0 0 0 0 0,0 1 0 0 0,0-1 0 0 0,0 0 0 0 0,0 0 0 0 0,0 0 0 0 0,1 1 0 0 0,-1-1 0 0 0,0 0 0 0 0,0 0 0 0 0,0 0 0 0 0,0 1 0 0 0,0-1 0 0 0,0 0 0 0 0,1 0 0 0 0,-1 0 0 0 0,0 0 0 0 0,0 0 0 0 0,0 1 0 0 0,0-1 0 0 0,1 0 0 0 0,-1 0 0 0 0,0 0 0 0 0,0 0 0 0 0,0 0 0 0 0,1 0 0 0 0,-1 0 0 0 0,3-1 0 0 0,-2 1 1 0 0,1-1 0 0 0,0 1 0 0 0,-1-1 0 0 0,1 0 0 0 0,0 0 0 0 0,-1 1-1 0 0,1-1 1 0 0,-1-1 0 0 0,1 1 0 0 0,-1 0 0 0 0,0 0 0 0 0,0 0 0 0 0,1-1 0 0 0,-1 1 0 0 0,0-1-1 0 0,14-24 36 0 0,-5 7 5 0 0,-4 11 169 0 0,1-1-78 0 0,-1 1-63 0 0,1 0-47 0 0,19-24-117 0 0,-16 17 106 0 0,-10 15 1 0 0,7-16 148 0 0,-8 8-132 0 0,0 6-93 0 0,0 2-184 0 0,4 1-7 0 0,3 0 181 0 0,72-4-5 0 0,19-6 80 0 0,-22 2 5 0 0,-2-1-5 0 0,-27 3 0 0 0,35 0 0 0 0,-68 6 11 0 0,-4 3 41 0 0,-9-4-52 0 0,1 1 0 0 0,-1-1 0 0 0,0 1 0 0 0,0-1 0 0 0,0 1 0 0 0,0-1 0 0 0,0 1-1 0 0,0-1 1 0 0,0 1 0 0 0,0-1 0 0 0,0 0 0 0 0,0 1 0 0 0,0-1 0 0 0,0 1 0 0 0,0-1 0 0 0,0 1 0 0 0,-1-1 0 0 0,1 1 0 0 0,0-1 0 0 0,0 0 0 0 0,0 1 0 0 0,-1-1 0 0 0,1 1 0 0 0,0-1 0 0 0,-1 0 0 0 0,1 1 0 0 0,0-1 2 0 0,-8 10 10 0 0,-1-1-1 0 0,0 0 1 0 0,-1-1-1 0 0,1 0 1 0 0,-10 6-12 0 0,-8 7 14 0 0,-15 15-14 0 0,2 2 0 0 0,-23 29 0 0 0,58-61 0 0 0,2-3 0 0 0,1-1 0 0 0,-1 0 0 0 0,1 1 0 0 0,0-1 0 0 0,0 1 0 0 0,0 0 0 0 0,1 0 0 0 0,-1 0 0 0 0,1 0 0 0 0,-1 0 0 0 0,1 0 0 0 0,0 0 0 0 0,0 0 0 0 0,1 1 0 0 0,-1-1 0 0 0,0 1 0 0 0,2-4 0 0 0,-1 0 0 0 0,0 0 0 0 0,0 1 0 0 0,0-1 0 0 0,0 0 0 0 0,0 0 0 0 0,0 0 0 0 0,0 1 0 0 0,0-1 0 0 0,1 0 0 0 0,-1 0 0 0 0,0 0 0 0 0,0 1 0 0 0,0-1 0 0 0,0 0 0 0 0,1 0 0 0 0,-1 0 0 0 0,0 0 0 0 0,0 0 0 0 0,0 1 0 0 0,1-1 0 0 0,-1 0 0 0 0,0 0 0 0 0,0 0 0 0 0,1 0 0 0 0,-1 0 0 0 0,0 0 0 0 0,0 0 0 0 0,1 0 0 0 0,-1 0 0 0 0,0 0 0 0 0,0 0 0 0 0,0 0 0 0 0,1 0 0 0 0,-1 0 0 0 0,0 0 0 0 0,6-1 0 0 0,5-1 0 0 0,-1-1 0 0 0,0 0 0 0 0,0-1 0 0 0,0 0 0 0 0,0-1 0 0 0,-1 0 0 0 0,0 0 0 0 0,3-3 0 0 0,10-5 0 0 0,36-23 0 0 0,39-32 0 0 0,-47 32 0 0 0,-22 18 0 0 0,-34 19 0 0 0,0 0 0 0 0,0 1 0 0 0,0 0 0 0 0,0 0 0 0 0,0 0 0 0 0,1 0 0 0 0,-1 1 0 0 0,-3 2 0 0 0,-7 3 0 0 0,-41 21 0 0 0,-46 32 0 0 0,102-61 0 0 0,-8 4 0 0 0,9-4 0 0 0,0 0 0 0 0,0 0 0 0 0,0 0 0 0 0,0 1 0 0 0,0-1 0 0 0,0 0 0 0 0,0 0 0 0 0,0 0 0 0 0,0 0 0 0 0,0 0 0 0 0,-1 0 0 0 0,1 0 0 0 0,0 0 0 0 0,0 0 0 0 0,0 0 0 0 0,0 0 0 0 0,0 0 0 0 0,0 0 0 0 0,0 0 0 0 0,0 0 0 0 0,-1 0 0 0 0,1 0 0 0 0,0 0 0 0 0,0 0 0 0 0,0 0 0 0 0,0 0 0 0 0,0 0 0 0 0,0 0 0 0 0,0 0 0 0 0,-1 0 0 0 0,1 0 0 0 0,0 0 0 0 0,0 0 0 0 0,0 0 0 0 0,0 0 0 0 0,0 0 0 0 0,0 0 0 0 0,0 0 0 0 0,-1 0 0 0 0,1 0 0 0 0,0 0 0 0 0,0 0 0 0 0,0 0 0 0 0,0 0 0 0 0,0-1 0 0 0,0 1 0 0 0,0 0 0 0 0,0 0 0 0 0,0 0 0 0 0,0 0 0 0 0,0 0 0 0 0,0 0 0 0 0,0 0 0 0 0,0 0 0 0 0,0-1 0 0 0,0 1 0 0 0,0 0 0 0 0,0 0 0 0 0,1-3 0 0 0,1 0 0 0 0,0 1 0 0 0,0-1 0 0 0,1 1 0 0 0,-1-1 0 0 0,1 1 0 0 0,-1 0 0 0 0,1 0 0 0 0,0 0 0 0 0,-1 0 0 0 0,2 0 0 0 0,5-5 0 0 0,13-9-13 0 0,0 1-1 0 0,1 0 0 0 0,1 2 1 0 0,1 1-1 0 0,8-3 14 0 0,29-9-68 0 0,38-8 68 0 0,-87 28-26 0 0,4-3 66 0 0,-9 4 25 0 0,-4 1 32 0 0,-6 4 36 0 0,-10 3 38 0 0,-7 3-152 0 0,-1 1-54 0 0,-35 15-160 0 0,32-13 158 0 0,20-9 37 0 0,-10 5-11 0 0,-1 1 1 0 0,0-2-1 0 0,0 0 1 0 0,0-1-1 0 0,-1 0 0 0 0,-9 1 11 0 0,20-5 0 0 0,4-2 0 0 0,0 1 0 0 0,0 0 0 0 0,0 0 0 0 0,0-1 0 0 0,0 1 0 0 0,0 0 0 0 0,0 0 0 0 0,0-1 0 0 0,0 1 0 0 0,0 0 0 0 0,0 0 0 0 0,0 0 0 0 0,0-1 0 0 0,0 1 0 0 0,0 0 0 0 0,0 0 0 0 0,0-1 0 0 0,0 1 0 0 0,1 0 0 0 0,-1 0 0 0 0,0 0 0 0 0,0-1 0 0 0,0 1 0 0 0,0 0 0 0 0,0 0 0 0 0,1 0 0 0 0,-1 0 0 0 0,0-1 0 0 0,0 1 0 0 0,0 0 0 0 0,1 0 0 0 0,-1 0 0 0 0,0 0 0 0 0,0 0 0 0 0,0 0 0 0 0,8-8 0 0 0,19-11-27 0 0,12-10-55 0 0,-11 14 55 0 0,-48 36 27 0 0,-91 54 0 0 0,102-67 0 0 0,10-6 0 0 0,4-3 0 0 0,4-2 0 0 0,23-10 0 0 0,16-7 0 0 0,-34 14-14 0 0,0 0-1 0 0,1 0 1 0 0,14-2 14 0 0,16-7-21 0 0,-13 6 5 0 0,0 1 1 0 0,0 2-1 0 0,1 1 0 0 0,13 0 16 0 0,-33 4-1 0 0,-9 0 1 0 0,9 2 0 0 0,-13-1 0 0 0,0 0 0 0 0,0 0 0 0 0,0 0 0 0 0,0 0 0 0 0,0 1 0 0 0,1-1 0 0 0,-1 0 0 0 0,0 0 0 0 0,0 0 0 0 0,0 0 0 0 0,0 0 0 0 0,0 1 0 0 0,0-1 0 0 0,1 0 0 0 0,-1 0 0 0 0,0 0 0 0 0,0 1 0 0 0,0-1 0 0 0,0 0 0 0 0,0 0 0 0 0,0 0 0 0 0,0 1 0 0 0,0-1 0 0 0,0 0 0 0 0,0 0 0 0 0,0 0 0 0 0,0 0 0 0 0,0 1 0 0 0,0-1 0 0 0,0 0 0 0 0,0 0 0 0 0,0 0 0 0 0,0 1 0 0 0,-1-1 0 0 0,1 0 0 0 0,0 0 0 0 0,0 0 0 0 0,0 0 0 0 0,0 1 0 0 0,0-1 0 0 0,0 0 0 0 0,0 0 0 0 0,-1 0 0 0 0,1 0 0 0 0,0 0 0 0 0,0 1 0 0 0,0-1 0 0 0,0 0 0 0 0,-1 0 0 0 0,1 0 0 0 0,-6 6 10 0 0,0-1 0 0 0,0 0-1 0 0,-1 0 1 0 0,0 0 0 0 0,-3 1-10 0 0,-9 7 29 0 0,-58 39 38 0 0,21-15-67 0 0,3 2-1 0 0,-12 13 1 0 0,63-51 0 0 0,2-1-1 0 0,-1 1 1 0 0,1-1-1 0 0,-1 0 1 0 0,1 0-1 0 0,-1 1 1 0 0,1-1 0 0 0,0 0-1 0 0,-1 1 1 0 0,1-1-1 0 0,0 1 1 0 0,-1-1-1 0 0,1 0 1 0 0,0 1-1 0 0,-1-1 1 0 0,1 1 0 0 0,0-1-1 0 0,0 1 1 0 0,-1-1-1 0 0,1 1 1 0 0,0-1-1 0 0,0 1 1 0 0,0-1 0 0 0,0 1 0 0 0,0-1-1 0 0,0 0 0 0 0,0 0 0 0 0,0 1 0 0 0,0-1 1 0 0,0 0-1 0 0,0 0 0 0 0,0 1 0 0 0,0-1 0 0 0,0 0 1 0 0,0 0-1 0 0,0 0 0 0 0,0 1 0 0 0,0-1 1 0 0,0 0-1 0 0,0 0 0 0 0,0 1 0 0 0,0-1 0 0 0,0 0 1 0 0,0 0-1 0 0,0 0 0 0 0,1 1 0 0 0,-1-1 0 0 0,0 0 1 0 0,0 0-1 0 0,0 0 0 0 0,0 0 0 0 0,0 1 1 0 0,1-1-1 0 0,-1 0 0 0 0,0 0 0 0 0,0 0 0 0 0,0 0 1 0 0,1 0-1 0 0,-1 0 0 0 0,0 1 0 0 0,0-1 0 0 0,1 0 1 0 0,-1 0-1 0 0,0 0 0 0 0,0 0 0 0 0,0 0 0 0 0,1 0 1 0 0,-1 0-1 0 0,0 0 1 0 0,8 0-19 0 0,9-5 19 0 0,-1-1 0 0 0,0-1 1 0 0,-1 0-1 0 0,0-1 0 0 0,0 0 0 0 0,0-1 0 0 0,-1-1 0 0 0,20-11 11 0 0,116-79 47 0 0,-123 82-56 0 0,4-1-2 0 0,-31 19 0 0 0,-1 0 0 0 0,1 0 0 0 0,0 0 0 0 0,0 0 0 0 0,0 0 0 0 0,0 1 0 0 0,0-1 0 0 0,0 0 0 0 0,0 0 0 0 0,0 0 0 0 0,0 0 0 0 0,0 0 0 0 0,0 0 0 0 0,0 0 0 0 0,0 1 0 0 0,0-1 0 0 0,0 0 0 0 0,0 0 0 0 0,0 0 0 0 0,0 0 0 0 0,0 0 0 0 0,0 0 0 0 0,0 0 0 0 0,0 1 0 0 0,0-1 0 0 0,0 0 0 0 0,0 0 0 0 0,0 0 0 0 0,1 0 0 0 0,-1 0 0 0 0,0 0 0 0 0,0 0 0 0 0,0 0 0 0 0,0 0 0 0 0,0 0 0 0 0,0 1 0 0 0,0-1 0 0 0,0 0 0 0 0,0 0 0 0 0,0 0 0 0 0,1 0 0 0 0,-1 0 0 0 0,0 0 0 0 0,0 0 0 0 0,0 0 0 0 0,0 0 0 0 0,0 0 0 0 0,0 0 0 0 0,0 0 0 0 0,1 0 0 0 0,-1 0 0 0 0,0 0 0 0 0,0 0 0 0 0,0 0 0 0 0,0 0 0 0 0,-5 8 0 0 0,-26 27 0 0 0,-1-2 0 0 0,-2-1 0 0 0,-34 24 0 0 0,-29 27 0 0 0,96-82 0 0 0,-25 26 0 0 0,24-25 0 0 0,1 0 0 0 0,-1 0 0 0 0,1 0 0 0 0,0 0 0 0 0,-1 0 0 0 0,1 1 0 0 0,0-1 0 0 0,0 0 0 0 0,0 0 0 0 0,1 1 0 0 0,-1-1 0 0 0,1 1 0 0 0,-1 0 0 0 0,1-2 0 0 0,0-1 0 0 0,0 0 0 0 0,0 0 0 0 0,0 1 0 0 0,0-1 0 0 0,0 0 0 0 0,0 0 0 0 0,0 1 0 0 0,0-1 0 0 0,0 0 0 0 0,0 0 0 0 0,1 0 0 0 0,-1 1 0 0 0,0-1 0 0 0,0 0 0 0 0,0 0 0 0 0,0 0 0 0 0,0 1 0 0 0,0-1 0 0 0,1 0 0 0 0,-1 0 0 0 0,0 0 0 0 0,0 0 0 0 0,0 1 0 0 0,1-1 0 0 0,-1 0 0 0 0,0 0 0 0 0,0 0 0 0 0,0 0 0 0 0,1 0 0 0 0,-1 0 0 0 0,0 0 0 0 0,0 0 0 0 0,1 0 0 0 0,-1 0 0 0 0,0 0 0 0 0,0 0 0 0 0,1 0 0 0 0,-1 0 0 0 0,0 0 0 0 0,0 0 0 0 0,1 0 0 0 0,-1 0 0 0 0,0 0 0 0 0,9-2 0 0 0,-9 1 0 0 0,16-5 0 0 0,0-1 0 0 0,-1-1 0 0 0,1-1 0 0 0,-2 0 0 0 0,2-1 0 0 0,5-4 0 0 0,30-23 35 0 0,-1-1 0 0 0,-3-3 0 0 0,3-6-35 0 0,20-16 23 0 0,-40 42-23 0 0,-33 23 27 0 0,-5 3 83 0 0,-4 1 50 0 0,5-1-81 0 0,-40 32-207 0 0,-32 25-84 0 0,27-20 116 0 0,10-6 71 0 0,1 2 70 0 0,9-4-43 0 0,29-31-4 0 0,1 1-1 0 0,0-1 1 0 0,0 1 0 0 0,0-1-1 0 0,0 1 1 0 0,0 0 0 0 0,1 0 0 0 0,0 0-1 0 0,0 0 1 0 0,0 1 2 0 0,1 3-191 0 0,5-3 73 0 0,2-3 57 0 0,2-3 41 0 0,18-6 46 0 0,-19 4-41 0 0,22-11 161 0 0,0-2-50 0 0,3-6-33 0 0,16-15-32 0 0,26-31 9 0 0,-51 44 13 0 0,0 0 38 0 0,-16 16-49 0 0,39-42 294 0 0,-32 33-277 0 0,-1-2-72 0 0,-7 11 13 0 0,-5 4 0 0 0,-5 3 0 0 0,-6 4 0 0 0,9-3 0 0 0,-35 14 26 0 0,0 4-62 0 0,2 2-46 0 0,0 1-35 0 0,-31 20-160 0 0,25-19 253 0 0,-58 35-43 0 0,79-45 67 0 0,1 1 1 0 0,-7 8-1 0 0,19-18 0 0 0,4-1-2 0 0,0-1 1 0 0,-1 0 0 0 0,1 1 0 0 0,0-1-1 0 0,-1 1 1 0 0,1-1 0 0 0,0 1 0 0 0,-1 1 1 0 0,7-6-51 0 0,8-3 47 0 0,-3 1 5 0 0,15-13-1 0 0,0-1 0 0 0,-2-1 0 0 0,3-4 0 0 0,6-5 0 0 0,-23 21 0 0 0,-1 0 0 0 0,0 0 0 0 0,0-1 0 0 0,0 0 0 0 0,-1-1 0 0 0,-1 0 0 0 0,0 0 0 0 0,0 0 0 0 0,-1-1 0 0 0,0 1 0 0 0,2-10 0 0 0,-5 11-2 0 0,-2-6 64 0 0,0 9-47 0 0,0 5 28 0 0,-6-2-37 0 0,-1 5-69 0 0,1 6-2 0 0,2-1 69 0 0,4-7-4 0 0,0 0 0 0 0,0 1 0 0 0,0-1 0 0 0,0 0 0 0 0,0 0 0 0 0,0 0 0 0 0,0 1 0 0 0,0-1 0 0 0,0 0 0 0 0,0 0 0 0 0,0 1 0 0 0,0-1 0 0 0,0 0 0 0 0,0 0 1 0 0,0 1-1 0 0,0-1 0 0 0,0 0 0 0 0,1 0 0 0 0,-1 0 0 0 0,0 1 0 0 0,0-1 0 0 0,0 0 0 0 0,0 0 0 0 0,0 0 0 0 0,1 1 0 0 0,-1-1 0 0 0,0 0 0 0 0,0 0 0 0 0,0 0 0 0 0,0 0 0 0 0,1 0 0 0 0,-1 1 0 0 0,0-1 0 0 0,0 0 0 0 0,1 0 0 0 0,-1 0 0 0 0,0 0 0 0 0,0 0 0 0 0,0 0 0 0 0,1 0 0 0 0,-1 0 0 0 0,0 0 0 0 0,0 0 0 0 0,1 0 0 0 0,-1 0 0 0 0,0 0 0 0 0,0 0 0 0 0,1 0 0 0 0,-1 0 0 0 0,0 0 0 0 0,12 0-11 0 0,30-11-45 0 0,19-14 59 0 0,-38 16-21 0 0,-2 0-78 0 0,7-2-5 0 0,-10 2 99 0 0,-1 0 65 0 0,2-2 77 0 0,-13 5-75 0 0,-11 7-5 0 0,-13 2-6 0 0,-86 33-54 0 0,78-28-95 0 0,-1-1 37 0 0,-5 1 26 0 0,-16 1 35 0 0,138-26-60 0 0,55-9-93 0 0,-113 22 125 0 0,-1 2 1 0 0,3 1 24 0 0,-29 1 0 0 0,1 0 0 0 0,-1 1 0 0 0,1 0 0 0 0,-1 0 0 0 0,6 2 0 0 0,-11-3 0 0 0,0 0 0 0 0,0 0 0 0 0,0 0 0 0 0,0 0 0 0 0,1 1 0 0 0,-1-1 0 0 0,0 0 0 0 0,0 0 0 0 0,0 0 0 0 0,0 1 0 0 0,0-1 0 0 0,1 0 0 0 0,-1 0 0 0 0,0 0 0 0 0,0 1 0 0 0,0-1 0 0 0,0 0 0 0 0,0 0 0 0 0,0 1 0 0 0,0-1 0 0 0,0 0 0 0 0,0 0 0 0 0,0 1 0 0 0,0-1 0 0 0,0 0 0 0 0,0 0 0 0 0,0 0 0 0 0,0 1 0 0 0,0-1 0 0 0,0 0 0 0 0,0 0 0 0 0,-1 1 0 0 0,1-1 0 0 0,0 0 0 0 0,0 0 0 0 0,0 0 0 0 0,0 1 0 0 0,0-1 0 0 0,0 0 0 0 0,-1 0 0 0 0,1 0 0 0 0,0 0 0 0 0,-3 5 3 0 0,0-1-1 0 0,0 0 1 0 0,-1 0-1 0 0,1-1 1 0 0,-1 1-1 0 0,0-1 1 0 0,0 0-1 0 0,0 1-2 0 0,-40 23 34 0 0,16-10-24 0 0,-120 89-10 0 0,119-82 0 0 0,0 1 0 0 0,2 1 0 0 0,-20 27 0 0 0,41-47 0 0 0,1 1 0 0 0,1-1 0 0 0,-1 1 0 0 0,1 1 0 0 0,1-1 0 0 0,-1 1 0 0 0,1-1 0 0 0,-2 8 0 0 0,5-15 0 0 0,0 0 0 0 0,0 1 0 0 0,0-1 0 0 0,0 0 0 0 0,0 0 0 0 0,0 0 0 0 0,0 1 0 0 0,0-1 0 0 0,0 0 0 0 0,0 0 0 0 0,0 0 0 0 0,0 1 0 0 0,0-1 0 0 0,1 0 0 0 0,-1 0 0 0 0,0 0 0 0 0,0 0 0 0 0,0 1 0 0 0,0-1 0 0 0,0 0 0 0 0,0 0 0 0 0,0 0 0 0 0,1 0 0 0 0,-1 0 0 0 0,0 0 0 0 0,0 1 0 0 0,0-1 0 0 0,0 0 0 0 0,1 0 0 0 0,-1 0 0 0 0,0 0 0 0 0,0 0 0 0 0,0 0 0 0 0,0 0 0 0 0,1 0 0 0 0,-1 0 0 0 0,0 0 0 0 0,0 0 0 0 0,0 0 0 0 0,1 0 0 0 0,-1 0 0 0 0,0 0 0 0 0,0 0 0 0 0,0 0 0 0 0,1 0 0 0 0,-1 0 0 0 0,7-1 0 0 0,0-1 7 0 0,-1-1 0 0 0,0 0 0 0 0,1 0 0 0 0,-1 0 0 0 0,3-3-7 0 0,8-7 57 0 0,-1 0 0 0 0,6-7-57 0 0,22-18 51 0 0,-32 28-51 0 0,-27 16 0 0 0,-6 11 0 0 0,0 1 0 0 0,2 1 0 0 0,0 1 0 0 0,-8 11 0 0 0,-1 1 0 0 0,6-6-33 0 0,11-13-26 0 0,0 0 1 0 0,2 1 0 0 0,-6 10 58 0 0,3 2-24 0 0,10-23 31 0 0,-6 18-22 0 0,8-10 33 0 0,1-10-14 0 0,-1 0 0 0 0,0-1 1 0 0,0 1-1 0 0,1-1 0 0 0,-1 1 0 0 0,0-1 0 0 0,1 1 0 0 0,-1-1 0 0 0,0 1 0 0 0,1-1 1 0 0,-1 1-1 0 0,1-1 0 0 0,-1 1 0 0 0,1-1 0 0 0,-1 0 0 0 0,1 1 0 0 0,0-1-4 0 0,0 1 3 0 0,-1-1-1 0 0,1 1 0 0 0,0-1 0 0 0,0 0 1 0 0,0 1-1 0 0,0-1 0 0 0,0 0 1 0 0,0 0-1 0 0,0 0 0 0 0,0 1 1 0 0,0-1-1 0 0,0 0 0 0 0,0 0 0 0 0,0-1 1 0 0,0 1-1 0 0,0 0 0 0 0,0 0 1 0 0,0 0-1 0 0,0-1 0 0 0,0 1 1 0 0,0 0-1 0 0,-1-1 0 0 0,1 1 0 0 0,0-1 1 0 0,0 1-3 0 0,2-2 6 0 0,4 0-1 0 0,-1-1 0 0 0,0 0 0 0 0,1 0 0 0 0,4-4-5 0 0,-4 2 15 0 0,1-1 1 0 0,-1 0-1 0 0,0 0 1 0 0,-1 0-1 0 0,5-7-15 0 0,-4 4 15 0 0,0 0-1 0 0,-1 0 0 0 0,-1 0 1 0 0,1-1-1 0 0,-2 0 0 0 0,1 0 1 0 0,-1 0-1 0 0,1-6-14 0 0,-4 7 92 0 0,-1 9-76 0 0,0-1 0 0 0,0 0 0 0 0,0 0 0 0 0,0 1 0 0 0,0-1 0 0 0,0 0 0 0 0,0 1 0 0 0,0-1 0 0 0,0 0-1 0 0,-1 1 1 0 0,1-1 0 0 0,0 0 0 0 0,0 1 0 0 0,-1-1 0 0 0,1 0 0 0 0,-1 1 0 0 0,1-1 0 0 0,0 1 0 0 0,-1-1-16 0 0,-3-1 60 0 0,-2 1-66 0 0,0 3-90 0 0,-1 3-117 0 0,-12 9 224 0 0,2 1-60 0 0,6-5-27 0 0,1 0-1 0 0,1 1 1 0 0,0 0 0 0 0,0 1 76 0 0,-8 15-67 0 0,10-14 187 0 0,6-8-110 0 0,5-1-24 0 0,7-2-118 0 0,3-6 75 0 0,0-3 71 0 0,-3 0 67 0 0,18-12 30 0 0,0-2-54 0 0,99-87-32 0 0,-106 88 18 0 0,44-42 21 0 0,27-35-64 0 0,-58 61 43 0 0,19-16 90 0 0,-25 25-86 0 0,-1-1-52 0 0,-25 24-49 0 0,-7 4 109 0 0,-4 2 54 0 0,4 0-67 0 0,-16 11 49 0 0,0 1-37 0 0,-18 16-44 0 0,-5 9-127 0 0,-21 22-191 0 0,18-16 85 0 0,14-16 122 0 0,21-19 21 0 0,-5 4 7 0 0,0 1 42 0 0,-8 7 47 0 0,1 1 51 0 0,-19 27 103 0 0,18-15-119 0 0,17-19-51 0 0,8-11 0 0 0,-1-5 0 0 0,0 0 0 0 0,0 1 0 0 0,1-1 0 0 0,-1 0 0 0 0,0 0 0 0 0,1 0 0 0 0,-1 0 0 0 0,0 1 0 0 0,1-1 0 0 0,-1 0 0 0 0,0 0 0 0 0,1 0 0 0 0,-1 0 0 0 0,0 0 0 0 0,1 0 0 0 0,-1 0 0 0 0,0 0 0 0 0,1 0 0 0 0,-1 0 0 0 0,0 0 0 0 0,1 0 0 0 0,-1 0 0 0 0,0 0 0 0 0,1 0 0 0 0,-1 0 0 0 0,0-1 0 0 0,1 1 0 0 0,-1 0 0 0 0,0 0 0 0 0,1 0 0 0 0,-1-1 0 0 0,0 1 0 0 0,1 0 0 0 0,11-5 24 0 0,1-2-36 0 0,24-17-140 0 0,-16 6 61 0 0,-8 6 67 0 0,-2 2 41 0 0,0 0 45 0 0,-1 1 47 0 0,-1 0 57 0 0,5-3 53 0 0,-2 0-75 0 0,1 0-63 0 0,0 0-53 0 0,10-12-88 0 0,30-34-267 0 0,-37 39 291 0 0,-1 0 80 0 0,6-6-28 0 0,27-30-49 0 0,-30 37 49 0 0,3-1 47 0 0,0 1 69 0 0,-5 4 101 0 0,-30 24-222 0 0,-1 1-1 0 0,-8 3-10 0 0,-10 6 0 0 0,-16 12-48 0 0,-26 13-140 0 0,-9 5-29 0 0,30-15 158 0 0,50-32 59 0 0,0-1 0 0 0,0 0 0 0 0,0 1 0 0 0,1 0 0 0 0,-1 0 0 0 0,1 0 0 0 0,0 0 0 0 0,0 0 0 0 0,-2 4 0 0 0,5-7 0 0 0,0 0-1 0 0,0 0 1 0 0,-1 0-1 0 0,1 0 1 0 0,0 1-1 0 0,0-1 0 0 0,0 0 1 0 0,0 0-1 0 0,0 0 1 0 0,0 0-1 0 0,0 0 1 0 0,0 1-1 0 0,0-1 1 0 0,0 0-1 0 0,0 0 1 0 0,0 0-1 0 0,0 0 1 0 0,0 1-1 0 0,0-1 1 0 0,0 0-1 0 0,0 0 0 0 0,0 0 1 0 0,0 0-1 0 0,0 1 1 0 0,0-1-1 0 0,0 0 1 0 0,0 0-1 0 0,1 0 1 0 0,-1 0-1 0 0,0 0 1 0 0,0 0-1 0 0,0 1 1 0 0,0-1-1 0 0,0 0 1 0 0,0 0-1 0 0,0 0 0 0 0,0 0 1 0 0,1 0-1 0 0,-1 0 1 0 0,0 0-1 0 0,0 0 1 0 0,0 0-1 0 0,0 1 1 0 0,0-1-1 0 0,1 0 1 0 0,-1 0-1 0 0,0 0 1 0 0,0 0-1 0 0,0 0 1 0 0,0 0-1 0 0,1 0 0 0 0,-1 0 1 0 0,0 0-1 0 0,0 0 1 0 0,0 0-1 0 0,0 0 1 0 0,1 0-1 0 0,-1 0 1 0 0,0 0-1 0 0,0-1 1 0 0,8 0-32 0 0,13-5-20 0 0,27-16 35 0 0,-38 18 5 0 0,51-30-42 0 0,21-18 54 0 0,22-12-17 0 0,-50 35-16 0 0,6-3-125 0 0,7 1 158 0 0,-20 12-10 0 0,-19 8 95 0 0,-4 2 6 0 0,-9 4-66 0 0,-14 6-26 0 0,-4 3-1 0 0,-7 4 17 0 0,-105 69-33 0 0,-77 54-56 0 0,177-120 74 0 0,6-5 0 0 0,0 1 0 0 0,0 0 0 0 0,0 0 0 0 0,1 1 0 0 0,0 0 0 0 0,1 0 0 0 0,-1 1 0 0 0,-2 5 0 0 0,10-14 0 0 0,-1 0 0 0 0,1 1 0 0 0,0-1 0 0 0,-1 0 0 0 0,1 0 0 0 0,0 1 0 0 0,0-1 0 0 0,0 0 0 0 0,-1 1 0 0 0,1-1 0 0 0,0 0 0 0 0,0 1 0 0 0,0-1 0 0 0,0 0 0 0 0,0 1 0 0 0,0-1 0 0 0,0 0 0 0 0,-1 1 0 0 0,1-1 0 0 0,0 0 0 0 0,0 1 0 0 0,0-1 0 0 0,0 0 0 0 0,0 1 0 0 0,1-1 0 0 0,-1 1 0 0 0,0-1 0 0 0,0 0 0 0 0,0 1 0 0 0,0-1 0 0 0,0 0 0 0 0,0 1 0 0 0,1-1 0 0 0,-1 0-1 0 0,0 1 0 0 0,0-1-1 0 0,0 0 1 0 0,0 0-1 0 0,1 1 1 0 0,-1-1 0 0 0,0 0-1 0 0,0 1 1 0 0,0-1 0 0 0,1 0-1 0 0,-1 0 1 0 0,0 0 0 0 0,0 1-1 0 0,1-1 1 0 0,-1 0-1 0 0,0 0 1 0 0,1 0 0 0 0,-1 0-1 0 0,0 1 1 0 0,1-1 0 0 0,-1 0-1 0 0,0 0 1 0 0,1 0 0 0 0,-1 0-1 0 0,0 0 1 0 0,1 0-1 0 0,-1 0 1 0 0,0 0 0 0 0,1 0-1 0 0,-1 0 1 0 0,0 0 0 0 0,1 0-1 0 0,-1 0 1 0 0,0 0 0 0 0,1 0-1 0 0,-1-1 1 0 0,0 1-1 0 0,1 0 1 0 0,-1 0 0 0 0,0 0-1 0 0,1 0 1 0 0,-1-1 0 0 0,0 1-1 0 0,1 0 2 0 0,12-5-4 0 0,1-1 0 0 0,0 0 1 0 0,-1-1 3 0 0,39-26 21 0 0,-15 5 75 0 0,20-22-96 0 0,20-26-203 0 0,-56 54 172 0 0,1 0 47 0 0,-1 1 66 0 0,2 1 86 0 0,-46 32-174 0 0,-24 26-136 0 0,0-1 65 0 0,0 0 61 0 0,-1 0 52 0 0,-34 26 137 0 0,77-58-172 0 0,-1-1 1 0 0,1 1-1 0 0,0 0 1 0 0,0 0-1 0 0,1 1 1 0 0,-1-1-1 0 0,-1 5-1 0 0,5-9 0 0 0,1-1-1 0 0,0 0 0 0 0,0 1 1 0 0,-1-1-1 0 0,1 1 0 0 0,0-1 1 0 0,0 0-1 0 0,0 1 0 0 0,-1-1 1 0 0,1 1-1 0 0,0-1 0 0 0,0 1 1 0 0,0-1-1 0 0,0 0 0 0 0,0 1 1 0 0,0-1-1 0 0,0 1 0 0 0,0-1 1 0 0,0 1-1 0 0,0-1 0 0 0,0 1 1 0 0,0-1-1 0 0,1 0 1 0 0,-1 1-1 0 0,0-1 0 0 0,0 1 1 0 0,0-1-1 0 0,1 1 0 0 0,-1-1 1 0 0,0 0-1 0 0,0 1 0 0 0,1-1 1 0 0,-1 0-1 0 0,0 1 0 0 0,1-1 1 0 0,-1 0-1 0 0,0 1 0 0 0,1-1 1 0 0,-1 0-1 0 0,0 0 0 0 0,1 0 1 0 0,-1 1-1 0 0,1-1 0 0 0,-1 0 1 0 0,0 0-1 0 0,1 0 0 0 0,-1 0 1 0 0,1 0-1 0 0,-1 0 1 0 0,1 1-1 0 0,-1-1 0 0 0,1 0 1 0 0,-1 0-1 0 0,1-1 0 0 0,-1 1 1 0 0,3 1-6 0 0,0-1 0 0 0,0-1 0 0 0,1 1 0 0 0,-1 0 0 0 0,0-1 0 0 0,2 0 6 0 0,17-7 4 0 0,1 0 0 0 0,-2-2 0 0 0,1-1-1 0 0,-1 0 1 0 0,14-12-4 0 0,24-19 33 0 0,10-14-33 0 0,30-21 12 0 0,-86 67-12 0 0,0 1 0 0 0,1 0 0 0 0,0 1 0 0 0,0 0 0 0 0,1 1 0 0 0,0 1 0 0 0,2 0 0 0 0,-17 6 0 0 0,0-1 0 0 0,0 1 0 0 0,1 0 0 0 0,-1 0-1 0 0,0 0 1 0 0,0 0 0 0 0,1 0 0 0 0,-1 0 0 0 0,0 0 0 0 0,0 0 0 0 0,1-1-1 0 0,-1 1 1 0 0,0 0 0 0 0,1 0 0 0 0,-1 0 0 0 0,0 0 0 0 0,0 0 0 0 0,1 0-1 0 0,-1 1 1 0 0,0-1 0 0 0,0 0 0 0 0,1 0 0 0 0,-1 0 0 0 0,0 0-1 0 0,0 0 1 0 0,1 0 0 0 0,-1 0 0 0 0,0 0 0 0 0,0 1 0 0 0,0-1 0 0 0,1 0-1 0 0,-1 0 1 0 0,0 0 0 0 0,-4 8-12 0 0,-15 10-21 0 0,18-17 30 0 0,-201 160-8 0 0,200-159 11 0 0,-23 16 0 0 0,0 1 0 0 0,-16 18 0 0 0,39-35 0 0 0,0 1 0 0 0,0 0 0 0 0,0 0 0 0 0,1 0 0 0 0,-1 0 0 0 0,1 0 0 0 0,-1 1 0 0 0,-4 8 0 0 0,6-12 0 0 0,0 0 0 0 0,0 0 0 0 0,-1 1 0 0 0,1-1 0 0 0,0 0 0 0 0,0 0 0 0 0,0 0 0 0 0,0 0 0 0 0,0 1 0 0 0,0-1 0 0 0,0 0 0 0 0,0 0 0 0 0,0 0 0 0 0,0 0 0 0 0,0 1 0 0 0,0-1 0 0 0,0 0 0 0 0,0 0 0 0 0,0 0 0 0 0,0 0 0 0 0,0 1 0 0 0,0-1 0 0 0,0 0 0 0 0,0 0 0 0 0,0 0 0 0 0,0 0 0 0 0,0 1 0 0 0,0-1 0 0 0,0 0 0 0 0,0 0 0 0 0,0 0 0 0 0,0 0 0 0 0,1 1 0 0 0,-1-1 0 0 0,0 0 0 0 0,0 0 0 0 0,0 0 0 0 0,0 0 0 0 0,0 0 0 0 0,1 0 0 0 0,-1 0 0 0 0,0 1 0 0 0,0-1 0 0 0,0 0 0 0 0,0 0 0 0 0,1 0 0 0 0,-1 0 0 0 0,0 0 0 0 0,0 0 0 0 0,0 0 0 0 0,0 0 0 0 0,1 0 0 0 0,-1 0 0 0 0,0 0 0 0 0,8 0 0 0 0,0-2 0 0 0,0 0-1 0 0,1-1 1 0 0,-2 0-1 0 0,1 0 1 0 0,0-1-1 0 0,-1 0 1 0 0,1 0-1 0 0,-1-1 1 0 0,0 0 0 0 0,6-6 0 0 0,2-2 6 0 0,1-2 1 0 0,-2 0-7 0 0,12-14 45 0 0,8-16-34 0 0,-18 24-10 0 0,13-14-1 0 0,-24 29 0 0 0,1 0 0 0 0,-1 1 0 0 0,1 0-1 0 0,0 1 1 0 0,1-1 0 0 0,-1 1-1 0 0,1 0 1 0 0,0 1 0 0 0,-2 2 0 0 0,-5 1-1 0 0,0 0 0 0 0,0 1 0 0 0,0-1 0 0 0,0 0 0 0 0,1 0 0 0 0,-1 0 1 0 0,0 1-1 0 0,0-1 0 0 0,0 0 0 0 0,0 0 0 0 0,0 1 0 0 0,0-1 0 0 0,0 0 0 0 0,0 0 0 0 0,0 1 0 0 0,0-1 0 0 0,0 0 0 0 0,0 0 0 0 0,0 1 0 0 0,0-1 0 0 0,0 0 0 0 0,0 0 0 0 0,0 1 0 0 0,0-1 0 0 0,0 0 0 0 0,0 0 0 0 0,0 1 0 0 0,0-1 0 0 0,-1 0 0 0 0,1 0 0 0 0,0 0 0 0 0,0 1 1 0 0,0-1-1 0 0,0 0 0 0 0,0 0 0 0 0,-1 0 0 0 0,1 1 1 0 0,-6 10-62 0 0,5-10 55 0 0,-19 29 2 0 0,-1-1 0 0 0,-2-1 1 0 0,-1-1-1 0 0,-4 2 5 0 0,-12 14 3 0 0,1 2-3 0 0,38-44 0 0 0,0 0 0 0 0,0 1 0 0 0,0-1 0 0 0,0 0 0 0 0,1 1 0 0 0,-1-1 0 0 0,0 0 0 0 0,1 1 0 0 0,-1-1 0 0 0,1 1 0 0 0,-1-1 0 0 0,1 1 0 0 0,-1-1 0 0 0,1 1 0 0 0,0-1 0 0 0,0 1 0 0 0,0-1 0 0 0,0 1 0 0 0,0-1 0 0 0,0 2 0 0 0,1-2 0 0 0,-1 0 0 0 0,1-1 0 0 0,0 1 0 0 0,-1-1 0 0 0,1 1 0 0 0,0 0 0 0 0,-1-1 0 0 0,1 1 0 0 0,0-1 0 0 0,0 0 0 0 0,-1 1 0 0 0,1-1 0 0 0,0 0 0 0 0,0 1 0 0 0,0-1 0 0 0,-1 0 0 0 0,1 0 0 0 0,0 1 0 0 0,0-1 0 0 0,0 0 0 0 0,0 0 0 0 0,0 0 0 0 0,-1 0 0 0 0,1 0 0 0 0,0-1 0 0 0,0 1 0 0 0,0 0 0 0 0,0 0 0 0 0,0 0 0 0 0,-1-1 0 0 0,1 1 0 0 0,0 0 0 0 0,0-1 0 0 0,0 0 0 0 0,9-2 5 0 0,0-2-1 0 0,-1 1 1 0 0,1-1-1 0 0,-1-1 1 0 0,-1 0-1 0 0,8-5-4 0 0,11-13 35 0 0,8-9-35 0 0,-21 20 2 0 0,-4 4-2 0 0,17-18 0 0 0,1 2 0 0 0,1 0 0 0 0,1 3 0 0 0,18-11 0 0 0,-115 75 14 0 0,-33 29-65 0 0,-63 60-69 0 0,74-58 125 0 0,30-23-5 0 0,-50 56 0 0 0,87-85 0 0 0,15-15 0 0 0,1 0 0 0 0,-1 0 0 0 0,2 0 0 0 0,-1 1 0 0 0,1 0 0 0 0,0 0 0 0 0,-1 2 0 0 0,6-9 0 0 0,0 0 0 0 0,0 0 0 0 0,0 0 0 0 0,0 0 0 0 0,0 0 0 0 0,0 1 0 0 0,0-1 0 0 0,0 0 0 0 0,0 0 0 0 0,0 0 0 0 0,0 0 0 0 0,0 0 0 0 0,0 0 0 0 0,0 0 0 0 0,-1 0 0 0 0,1 0 0 0 0,0 0 0 0 0,0 0 0 0 0,0 0 0 0 0,0 0 0 0 0,0 0 0 0 0,0 0 0 0 0,1 0 0 0 0,-1 0 0 0 0,0 0-1 0 0,0 0 1 0 0,0 1 0 0 0,0-1 0 0 0,0 0 0 0 0,0 0 0 0 0,0 0 0 0 0,0 0 0 0 0,0 0 0 0 0,0 0 0 0 0,0 0 0 0 0,0 0 0 0 0,0 0 0 0 0,0 0 0 0 0,0 0 0 0 0,0 0 0 0 0,0 0 0 0 0,0 0 0 0 0,0 0 0 0 0,0 0 0 0 0,0 0 0 0 0,0 0 0 0 0,0 0 0 0 0,0 0 0 0 0,0 0 0 0 0,0 0 0 0 0,0 0 0 0 0,1 0 0 0 0,-1 0 0 0 0,0 0 0 0 0,0 0 0 0 0,0 0 0 0 0,0 0 0 0 0,0 0 0 0 0,0 0-1 0 0,0 0 1 0 0,0 0 0 0 0,0 0 0 0 0,0 0 0 0 0,0 0 0 0 0,0 0 0 0 0,6-2 9 0 0,6-4 38 0 0,41-38-21 0 0,-30 23 23 0 0,-1-1-1 0 0,-1 0 1 0 0,0-2 0 0 0,2-6-49 0 0,23-39 83 0 0,-31 43-73 0 0,9-20-10 0 0,-22 42 0 0 0,0-1 0 0 0,1 0 0 0 0,-1 0 0 0 0,0 0 0 0 0,-1 0 0 0 0,1-3 0 0 0,-2 7 0 0 0,1 1 0 0 0,-1-1 0 0 0,0 0 0 0 0,0 1 0 0 0,0-1 0 0 0,0 1 0 0 0,0-1 0 0 0,0 0 0 0 0,0 1 0 0 0,0-1 0 0 0,0 1 0 0 0,0-1 0 0 0,0 1 0 0 0,-1-1 0 0 0,1 0 0 0 0,0 1 0 0 0,0-1 0 0 0,-1 1 0 0 0,1-1 0 0 0,0 1 0 0 0,-1-1 0 0 0,1 1 0 0 0,0-1 0 0 0,-1 1 0 0 0,1-1 0 0 0,0 1 0 0 0,-1 0 0 0 0,1-1 0 0 0,-1 1 0 0 0,1 0 0 0 0,-1-1 0 0 0,1 1 0 0 0,-1 0 0 0 0,0 0 0 0 0,1-1 0 0 0,-1 1 0 0 0,1 0 0 0 0,-1 0 0 0 0,1 0 0 0 0,-1 0 0 0 0,0 0 0 0 0,1 0 0 0 0,-1 0 0 0 0,1 0 0 0 0,-1 0 0 0 0,0 0 0 0 0,1 0 0 0 0,-1 0 0 0 0,1 0 0 0 0,-1 0 0 0 0,1 0 0 0 0,-1 1 0 0 0,1-1 0 0 0,-1 0 0 0 0,-10 3 1 0 0,0 0 1 0 0,0 0-1 0 0,1 1 0 0 0,0 1 0 0 0,-7 3-1 0 0,-16 11-17 0 0,2 0-69 0 0,25-15 58 0 0,-22 14-98 0 0,1 0 34 0 0,-28 21-8 0 0,7-3 75 0 0,-61 49 29 0 0,54-38 27 0 0,26-21 18 0 0,-16 10-49 0 0,65-62 64 0 0,13-10-64 0 0,161-157 0 0 0,-190 189 0 0 0,4-3 0 0 0,-1 0 0 0 0,1-1 0 0 0,-2 1 0 0 0,1-2 0 0 0,-7 7 39 0 0,-4 3-17 0 0,-4 3-11 0 0,-31 25-15 0 0,2 3 1 0 0,0 1-1 0 0,-30 37 4 0 0,13-7-53 0 0,-43 68 53 0 0,93-126 0 0 0,-18 30 0 0 0,20-31 0 0 0,1-1 0 0 0,-1 1 0 0 0,1-1 0 0 0,0 1 0 0 0,0-1 0 0 0,0 1 0 0 0,0 0 0 0 0,0 0 0 0 0,1 2 0 0 0,0-5 0 0 0,0-1 0 0 0,0 1 0 0 0,0 0 0 0 0,0-1 0 0 0,0 1 0 0 0,0-1 0 0 0,0 1 0 0 0,0-1 0 0 0,0 1 0 0 0,0-1 0 0 0,1 1 0 0 0,-1 0 0 0 0,0-1 0 0 0,0 1 0 0 0,1-1 0 0 0,-1 1 0 0 0,0-1 0 0 0,1 0 0 0 0,-1 1 0 0 0,0-1 0 0 0,1 1 0 0 0,-1-1 0 0 0,1 0 0 0 0,-1 1 0 0 0,1-1 0 0 0,-1 0 0 0 0,1 1 0 0 0,0-1 0 0 0,0 1 0 0 0,1-1 0 0 0,-1 0 0 0 0,0 0 0 0 0,0 0 0 0 0,0 0 0 0 0,0 0 0 0 0,1 0 0 0 0,-1 0 0 0 0,0 0 0 0 0,0-1 0 0 0,0 1 0 0 0,1 0 0 0 0,2-2 0 0 0,1 0 0 0 0,0 0 0 0 0,-1 0 0 0 0,0 0 0 0 0,0-1 0 0 0,2 0 0 0 0,6-6 13 0 0,26-20 68 0 0,-1-1-1 0 0,9-11-80 0 0,-34 28 40 0 0,0 0-1 0 0,-1-1 0 0 0,4-6-39 0 0,-8 9 31 0 0,-1 1-1 0 0,0-1 0 0 0,-1 0 1 0 0,0 0-1 0 0,0-5-30 0 0,-3 12 17 0 0,-1 0 0 0 0,0-1 1 0 0,-1 1-1 0 0,1 0 0 0 0,-1 0 0 0 0,1-4-17 0 0,-1 7 0 0 0,0 1 1 0 0,0-1-1 0 0,0 1 0 0 0,0-1 1 0 0,0 1-1 0 0,0-1 0 0 0,-1 1 1 0 0,1-1-1 0 0,0 1 1 0 0,0-1-1 0 0,0 1 0 0 0,0-1 1 0 0,-1 1-1 0 0,1-1 0 0 0,0 1 1 0 0,0-1-1 0 0,-1 1 1 0 0,1 0-1 0 0,0-1 0 0 0,-1 1 1 0 0,1-1-1 0 0,0 1 0 0 0,-1 0 1 0 0,1-1-1 0 0,-1 1 1 0 0,1 0-1 0 0,-1-1 0 0 0,1 1 1 0 0,-1 0-1 0 0,1 0 0 0 0,-1 0 1 0 0,1-1-1 0 0,-1 1 1 0 0,1 0-1 0 0,-1 0 0 0 0,1 0 1 0 0,-1 0-1 0 0,1 0 0 0 0,-1 0 1 0 0,1 0-1 0 0,-1 0 1 0 0,1 0-1 0 0,-1 0 0 0 0,1 0 1 0 0,-1 0-1 0 0,1 1 0 0 0,-1-1 1 0 0,1 0-1 0 0,-1 0 1 0 0,1 0-1 0 0,-1 1 0 0 0,1-1 1 0 0,-1 0-1 0 0,1 1 0 0 0,0-1 1 0 0,-1 0-1 0 0,1 1 0 0 0,-12 5 0 0 0,1 1-1 0 0,1 0 0 0 0,-6 5 1 0 0,-4 5-26 0 0,4-5-26 0 0,-23 22 13 0 0,0 4-110 0 0,-7 13 149 0 0,-3 5-44 0 0,41-47 35 0 0,1 2 0 0 0,0-1 1 0 0,0 1-1 0 0,1 0 0 0 0,0 0 0 0 0,-2 7 9 0 0,8-17-2 0 0,-1 0 1 0 0,1 0-1 0 0,0 1 1 0 0,-1-1 0 0 0,1 0-1 0 0,0 0 1 0 0,0 0-1 0 0,-1 1 1 0 0,1-1-1 0 0,0 0 1 0 0,0 0-1 0 0,1 1 1 0 0,-1-1-1 0 0,0 1 2 0 0,0-1-1 0 0,1-1 0 0 0,-1 1 0 0 0,0 0-1 0 0,1-1 1 0 0,-1 1 0 0 0,0-1 0 0 0,1 1-1 0 0,-1-1 1 0 0,1 1 0 0 0,-1-1 0 0 0,1 1-1 0 0,-1-1 1 0 0,1 1 0 0 0,-1-1 0 0 0,1 0-1 0 0,-1 1 1 0 0,1-1 0 0 0,-1 0 0 0 0,1 0 0 0 0,0 1 1 0 0,1-1-3 0 0,0 1 1 0 0,1-1 0 0 0,-1 0 0 0 0,0 1 0 0 0,0-1 0 0 0,1 0 0 0 0,-1-1 0 0 0,0 1 0 0 0,1 0 0 0 0,-1-1 0 0 0,0 1-1 0 0,0-1 1 0 0,0 1 0 0 0,1-2 2 0 0,17-7 13 0 0,0-2-1 0 0,0 0 1 0 0,-1-1-1 0 0,-1-1 1 0 0,12-12-13 0 0,-7 8 12 0 0,-18 13-4 0 0,17-12 15 0 0,-2-1-1 0 0,0-1 1 0 0,4-5-23 0 0,-18 15 22 0 0,0 1 1 0 0,0-1 0 0 0,-1 0-1 0 0,4-7-22 0 0,1-10 87 0 0,-3-4 37 0 0,-7 8 27 0 0,-1 19-140 0 0,1 1 0 0 0,-1-1 0 0 0,1 1 0 0 0,-1-1 1 0 0,1 1-1 0 0,-1 0 0 0 0,0-1 0 0 0,1 1 0 0 0,-1 0 0 0 0,0 0-11 0 0,-11-8 73 0 0,-4 5-38 0 0,-2 4-38 0 0,-1 3-38 0 0,1 2-37 0 0,3 2-38 0 0,14-7 113 0 0,-24 13-124 0 0,-1 0 40 0 0,-24 15-6 0 0,37-20 74 0 0,1 1 0 0 0,0 0 0 0 0,0 0 0 0 0,1 1 0 0 0,1 1 0 0 0,-7 7 19 0 0,16-16-2 0 0,0-1 0 0 0,0 0 0 0 0,0 0-1 0 0,0 0 1 0 0,1 0 0 0 0,-1 1 0 0 0,0-1 0 0 0,1 0-1 0 0,-1 1 1 0 0,1-1 0 0 0,0 1 0 0 0,-1-1-1 0 0,1 0 1 0 0,0 1 0 0 0,0-1 0 0 0,0 1 2 0 0,0-1-1 0 0,0 0 0 0 0,0-1 0 0 0,0 1 0 0 0,1 0 0 0 0,-1 0 0 0 0,0 0 0 0 0,1-1-1 0 0,-1 1 1 0 0,0 0 0 0 0,1 0 0 0 0,-1-1 0 0 0,1 1 0 0 0,-1 0 0 0 0,1-1 0 0 0,-1 1 0 0 0,1 0 0 0 0,0-1 0 0 0,-1 1 0 0 0,1-1 0 0 0,0 1 1 0 0,1 0-1 0 0,0 0-1 0 0,0 0 1 0 0,0-1 0 0 0,0 1 0 0 0,0 0-1 0 0,1-1 1 0 0,-1 1 0 0 0,0-1 0 0 0,0 0-1 0 0,0 0 1 0 0,1 0 0 0 0,-1 0 0 0 0,0 0-1 0 0,0 0 1 0 0,0-1 0 0 0,1 1 0 0 0,-1-1-1 0 0,0 1 1 0 0,0-1 1 0 0,27-12 14 0 0,-21 8 10 0 0,1 0 1 0 0,-1 0 0 0 0,0-1-1 0 0,0-1-24 0 0,-3 3 18 0 0,0-1 0 0 0,-1 1 0 0 0,0-1 0 0 0,0 0 0 0 0,0 0-1 0 0,2-4-17 0 0,-4 5 5 0 0,0 0 0 0 0,0 1 0 0 0,-1-1 0 0 0,0 0-1 0 0,1 0 1 0 0,-1-3-5 0 0,-1 7 0 0 0,1-1 0 0 0,-1 1 0 0 0,0-1 0 0 0,0 1 0 0 0,0-1 0 0 0,0 1 0 0 0,0-1 0 0 0,0 1 0 0 0,0-1 0 0 0,0 1 0 0 0,0-1 0 0 0,0 1 0 0 0,0-1 0 0 0,0 1 0 0 0,0-1 0 0 0,-1 0 0 0 0,1 1 0 0 0,0-1 0 0 0,0 1 0 0 0,0-1 0 0 0,-1 1 0 0 0,1 0 0 0 0,0-1 0 0 0,-1 1 0 0 0,1-1 0 0 0,0 1 0 0 0,-1 0 0 0 0,1-1 0 0 0,-1 1 0 0 0,1-1 0 0 0,0 1 0 0 0,-1 0 0 0 0,1 0 0 0 0,-1-1 0 0 0,1 1 0 0 0,-1 0 0 0 0,1 0 0 0 0,-1 0 0 0 0,1-1 0 0 0,-1 1 0 0 0,1 0 0 0 0,-1 0 0 0 0,0 0 0 0 0,1 0 0 0 0,-1 0 0 0 0,1 0 0 0 0,-1 0 0 0 0,1 0 0 0 0,-1 0 0 0 0,1 1 0 0 0,-1-1 0 0 0,1 0 0 0 0,-1 0 0 0 0,1 0 0 0 0,-1 0 0 0 0,1 1 0 0 0,-7 1 0 0 0,1 0 0 0 0,-1 0 0 0 0,1 1 0 0 0,-3 1 0 0 0,4-2 0 0 0,-21 10-18 0 0,2 0 0 0 0,0 2 0 0 0,0 1 0 0 0,-11 10 18 0 0,25-17-39 0 0,4-3-34 0 0,0 0 0 0 0,0 1 0 0 0,1 0 0 0 0,-2 2 73 0 0,0 5-70 0 0,7-13 70 0 0,0 0 0 0 0,0 0 0 0 0,0 0 0 0 0,0 0 0 0 0,0 0 0 0 0,0 0 0 0 0,0 1 0 0 0,0-1 0 0 0,0 0 0 0 0,0 0 0 0 0,0 0 0 0 0,0 0 0 0 0,0 0 0 0 0,0 0 0 0 0,0 0 0 0 0,0 0 0 0 0,0 0 0 0 0,0 1 0 0 0,0-1 0 0 0,0 0 0 0 0,0 0 0 0 0,0 0 0 0 0,0 0 0 0 0,0 0 0 0 0,0 0 0 0 0,0 0 0 0 0,1 0 0 0 0,-1 0 0 0 0,0 0 0 0 0,0 1 0 0 0,0-1 0 0 0,0 0 0 0 0,0 0 0 0 0,0 0 0 0 0,0 0 0 0 0,0 0 0 0 0,0 0 0 0 0,0 0 0 0 0,0 0 0 0 0,1 0 0 0 0,-1 0 0 0 0,0 0 0 0 0,0 0 0 0 0,0 0 0 0 0,0 0 0 0 0,0 0 0 0 0,20 0 124 0 0,-13-2-106 0 0,-1 0 1 0 0,0 0-1 0 0,0 0 1 0 0,3-2-19 0 0,43-26 67 0 0,-6-2-52 0 0,-28 19 5 0 0,0 1 0 0 0,0 0 0 0 0,13-5-20 0 0,-26 16-148 0 0,-4 4 48 0 0,-7 9 8 0 0,-12 15 85 0 0,13-20 14 0 0,-7 8 44 0 0,-5 10 76 0 0,5 2-13 0 0,10-9-85 0 0,2-17-29 0 0,0-1 0 0 0,0 1 0 0 0,0 0 0 0 0,0-1 0 0 0,0 1 0 0 0,0-1 0 0 0,0 1 0 0 0,1-1 0 0 0,-1 1 0 0 0,0-1 0 0 0,0 1 0 0 0,1-1 0 0 0,-1 1 0 0 0,0-1 0 0 0,1 1 0 0 0,-1-1 0 0 0,0 0 0 0 0,1 1 0 0 0,-1-1 0 0 0,1 1 0 0 0,-1-1 0 0 0,1 0 0 0 0,-1 1 0 0 0,0-1 0 0 0,1 0 0 0 0,-1 0 0 0 0,1 0 0 0 0,0 1 0 0 0,-1-1 0 0 0,1 0 0 0 0,-1 0 0 0 0,1 0 0 0 0,-1 0 0 0 0,1 0 0 0 0,-1 0 0 0 0,1 0 0 0 0,1 0 0 0 0,0 0 0 0 0,0 0 0 0 0,0 0 0 0 0,0 0 0 0 0,0 0 0 0 0,0-1 0 0 0,0 1 0 0 0,1-1 0 0 0,44-22 53 0 0,-12 4 90 0 0,-2-2 0 0 0,4-5-143 0 0,-6 4 50 0 0,-2-1-53 0 0,3-4-158 0 0,-1-2 84 0 0,-2-2 84 0 0,-3-2 88 0 0,-20 24 21 0 0,-4 6-64 0 0,-3 4-51 0 0,-2 3-34 0 0,-11 11-89 0 0,-70 80 58 0 0,26-26 40 0 0,-19 18 16 0 0,5 4 0 0 0,-5 16 8 0 0,61-76 0 0 0,15-24 0 0 0,4-5 0 0 0,4-4-10 0 0,0-1 3 0 0,-1-1 1 0 0,1 0 0 0 0,-1 0 0 0 0,0 0-1 0 0,-1-1 1 0 0,1 0 0 0 0,-1 0 6 0 0,19-15-10 0 0,15-10 38 0 0,20-21-28 0 0,77-84 95 0 0,-65 62-52 0 0,-48 48 221 0 0,9-11-264 0 0,-21 22 30 0 0,-1 0-34 0 0,-10 14 4 0 0,0 0 0 0 0,0 0 0 0 0,-1 0 0 0 0,1 0 0 0 0,0 0 0 0 0,0 0 0 0 0,0 0 0 0 0,0 0 0 0 0,0 0 0 0 0,0 0 0 0 0,0 0 0 0 0,0 0 0 0 0,0 0 0 0 0,0 0 0 0 0,0 0 0 0 0,0 0 0 0 0,0 0 0 0 0,0 0 0 0 0,-1 0 0 0 0,1 0 0 0 0,0 0 0 0 0,0 0 0 0 0,0 0 0 0 0,0 0 0 0 0,0 0 0 0 0,0 0 0 0 0,0 0 0 0 0,0 0 0 0 0,0-1 0 0 0,0 1-1 0 0,0 0 1 0 0,0 0 0 0 0,0 0 0 0 0,0 0 0 0 0,0 0 0 0 0,0 0 0 0 0,0 0 0 0 0,0 0 0 0 0,0 0 0 0 0,0 0 0 0 0,0 0 0 0 0,0 0 0 0 0,0 0 0 0 0,0-1 0 0 0,0 1 0 0 0,0 0 0 0 0,0 0 0 0 0,0 0 0 0 0,0 0 0 0 0,-12 6-43 0 0,-7 7-8 0 0,10-6 50 0 0,-236 213 191 0 0,167-146-171 0 0,39-36-36 0 0,0-1-76 0 0,37-35 85 0 0,-15 13-82 0 0,-19 22-176 0 0,26-26 228 0 0,1 2 45 0 0,8-13-7 0 0,1 0 0 0 0,0 1 0 0 0,-1-1 0 0 0,1 1 0 0 0,-1 0 0 0 0,1-1 0 0 0,0 1 0 0 0,0-1 0 0 0,-1 1 0 0 0,1-1 0 0 0,0 1 0 0 0,0 0 0 0 0,0-1 0 0 0,-1 1 0 0 0,1 0 0 0 0,0-1 0 0 0,0 1 0 0 0,0-1 0 0 0,0 1 0 0 0,0 0 0 0 0,1 0 0 0 0,-1-1 0 0 0,0 0 0 0 0,0 0 0 0 0,1 1 0 0 0,-1-1 0 0 0,0 0 0 0 0,1 0 0 0 0,-1 1 0 0 0,0-1 0 0 0,0 0 0 0 0,1 0 0 0 0,-1 0 0 0 0,1 0 0 0 0,-1 1 0 0 0,0-1 0 0 0,1 0 0 0 0,-1 0 0 0 0,0 0 0 0 0,1 0 0 0 0,-1 0 0 0 0,0 0 0 0 0,1 0 0 0 0,-1 0 0 0 0,1 0 0 0 0,2 0 0 0 0,1-1 0 0 0,-1 1 0 0 0,1-1 0 0 0,-1 0 0 0 0,1 0 0 0 0,1-1 0 0 0,25-11 31 0 0,17-11-31 0 0,-6 0 208 0 0,26-22-208 0 0,36-33 218 0 0,-37 23-172 0 0,-25 23-88 0 0,-1 0-71 0 0,55-49 44 0 0,-4 4 62 0 0,-83 73 11 0 0,2-2 42 0 0,-5-2 56 0 0,-5 9-101 0 0,0 0 0 0 0,0 0-1 0 0,0 0 1 0 0,0 0 0 0 0,0 0-1 0 0,0 0 1 0 0,0 0 0 0 0,0 0-1 0 0,1 0 1 0 0,-1 0 0 0 0,0 0 0 0 0,0-1-1 0 0,0 1 1 0 0,0 0 0 0 0,0 0-1 0 0,0 0 1 0 0,0 0 0 0 0,0 0-1 0 0,0 0 1 0 0,0 0 0 0 0,-1 0-1 0 0,1 0 1 0 0,0 0 0 0 0,0 0 0 0 0,0 0-1 0 0,0-1 1 0 0,0 1 0 0 0,0 0-1 0 0,0 0 1 0 0,0 0 0 0 0,0 0-1 0 0,0 0 1 0 0,0 0 0 0 0,0 0-1 0 0,0 0 1 0 0,0 0 0 0 0,0 0 0 0 0,0 0-1 0 0,0 0 1 0 0,0 0 0 0 0,0 0-1 0 0,-1 0 1 0 0,1 0 0 0 0,0 0-1 0 0,0 0 1 0 0,0 0 0 0 0,0 0-1 0 0,0 0 1 0 0,0 0 0 0 0,0 0 0 0 0,0 0-1 0 0,0 0 1 0 0,0 0 0 0 0,0 0-1 0 0,-1 0 1 0 0,1 0 0 0 0,0 0-1 0 0,0 0 1 0 0,0 0 0 0 0,0 0-1 0 0,0 0 1 0 0,0 0 0 0 0,0 0 0 0 0,0 0-1 0 0,0 0 0 0 0,-5 2 19 0 0,5-1-19 0 0,-23 14-24 0 0,-11 13-61 0 0,0 0 13 0 0,-8 5 9 0 0,25-19 48 0 0,1 1-1 0 0,-14 17 16 0 0,8-3-37 0 0,21-28 37 0 0,1 0-1 0 0,-1 0 1 0 0,0 0-1 0 0,1 0 1 0 0,-1 0-1 0 0,1 0 1 0 0,0 1-1 0 0,-1-1 1 0 0,1 0-1 0 0,0 0 0 0 0,-1 0 1 0 0,1 0-1 0 0,0 0 1 0 0,0 1 0 0 0,0-1-3 0 0,0-1-1 0 0,1 1 1 0 0,-1-1 0 0 0,0 1 0 0 0,0 0 0 0 0,0-1-1 0 0,1 1 1 0 0,-1-1 0 0 0,0 1 0 0 0,0-1 0 0 0,1 1-1 0 0,-1-1 1 0 0,0 0 0 0 0,1 1 0 0 0,-1-1-1 0 0,1 1 1 0 0,-1-1 0 0 0,1 0 0 0 0,-1 1 0 0 0,1-1 3 0 0,0 1-6 0 0,1 0-1 0 0,-1-1 1 0 0,0 1 0 0 0,1-1 0 0 0,-1 0 0 0 0,1 1 0 0 0,-1-1 0 0 0,0 0 0 0 0,1 0 0 0 0,-1 0 0 0 0,2 0 6 0 0,11-2 10 0 0,9-6-13 0 0,-4-1-30 0 0,-1-1 1 0 0,1 0 32 0 0,-1-1 13 0 0,-17 10-11 0 0,14-9 8 0 0,0-1 0 0 0,0-1 0 0 0,-1 0 0 0 0,0-1 0 0 0,-1-1 0 0 0,-1 0 0 0 0,0-1-1 0 0,5-9-9 0 0,16-27 53 0 0,25-55-53 0 0,-16 27 49 0 0,2 4-49 0 0,-44 75 0 0 0,0 0 0 0 0,0 0 0 0 0,0 0 0 0 0,1 0 0 0 0,-1 0 0 0 0,0 0 0 0 0,0 0 0 0 0,0 0 0 0 0,0-1 0 0 0,0 1 0 0 0,0 0 0 0 0,0 0 0 0 0,0 0 0 0 0,1 0 0 0 0,-1 0 0 0 0,0 0 0 0 0,0-1 0 0 0,0 1 0 0 0,0 0 0 0 0,0 0 0 0 0,0 0 0 0 0,0 0 0 0 0,0 0 0 0 0,0-1 0 0 0,0 1 0 0 0,0 0 0 0 0,0 0 0 0 0,0 0 0 0 0,0 0 0 0 0,0-1 0 0 0,0 1 0 0 0,0 0 0 0 0,0 0 0 0 0,0 0 0 0 0,0 0 0 0 0,-1 0 0 0 0,1-1 0 0 0,0 1 0 0 0,0 0 0 0 0,0 0 0 0 0,0 0 0 0 0,0 0 0 0 0,0 0 0 0 0,0 0 0 0 0,0 0 0 0 0,0-1 0 0 0,-1 1 0 0 0,1 0 0 0 0,0 0 0 0 0,0 0 0 0 0,-10 3 0 0 0,-10 9 0 0 0,-1 9-112 0 0,17-15 89 0 0,0-1-1 0 0,0 1 0 0 0,1-1 0 0 0,-1 1 1 0 0,1 1 23 0 0,-1 4-35 0 0,0 0 0 0 0,1 0 0 0 0,0 0 0 0 0,0 1 0 0 0,1 1 35 0 0,-14 69-11 0 0,16-77 11 0 0,-1 0 0 0 0,1 1 0 0 0,0-1 0 0 0,0 0 0 0 0,1 4 0 0 0,-1-9 0 0 0,0 1 0 0 0,0-1 0 0 0,1 1 0 0 0,-1-1 0 0 0,0 1 0 0 0,0-1 0 0 0,0 1 0 0 0,0-1 0 0 0,0 0 0 0 0,1 1 0 0 0,-1-1 0 0 0,0 1 0 0 0,0-1 0 0 0,1 1 0 0 0,-1-1 0 0 0,0 0 0 0 0,1 1 0 0 0,-1-1 0 0 0,0 0 0 0 0,1 1 0 0 0,-1-1 0 0 0,0 0 0 0 0,1 0 0 0 0,-1 1 0 0 0,1-1 0 0 0,-1 0 0 0 0,1 0 0 0 0,-1 0 0 0 0,1 1 0 0 0,-1-1 0 0 0,0 0 0 0 0,1 0 0 0 0,-1 0 0 0 0,1 0 0 0 0,-1 0 0 0 0,1 0 0 0 0,-1 0 0 0 0,1 0 0 0 0,-1 0 0 0 0,13-5 0 0 0,8-13 179 0 0,-1 0-35 0 0,17-21 53 0 0,-6-3-98 0 0,-4-4-72 0 0,-16 24-44 0 0,-2-1 0 0 0,0 1 0 0 0,-2-2 0 0 0,0 1 1 0 0,-1-4 16 0 0,4-38-3 0 0,-9 59 22 0 0,3-39 154 0 0,-6 14 15 0 0,2 31-192 0 0,0-1 0 0 0,0 1-1 0 0,0 0 1 0 0,0-1 0 0 0,0 1 0 0 0,-1 0 0 0 0,1-1 0 0 0,0 1 0 0 0,0-1 0 0 0,0 1 0 0 0,0 0-1 0 0,0-1 1 0 0,0 1 0 0 0,-1 0 0 0 0,1 0 0 0 0,0-1 0 0 0,0 1 0 0 0,0 0 0 0 0,-1-1-1 0 0,1 1 1 0 0,0 0 0 0 0,0 0 0 0 0,-1-1 0 0 0,1 1 0 0 0,0 0 0 0 0,-1 0 0 0 0,1 0-1 0 0,0 0 1 0 0,-1-1 0 0 0,1 1 0 0 0,0 0 0 0 0,-1 0 0 0 0,1 0 0 0 0,0 0 0 0 0,-1 0-1 0 0,1 0 5 0 0,-1 0-11 0 0,0 0-1 0 0,0 1 1 0 0,-1-1-1 0 0,1 1 1 0 0,0-1-1 0 0,0 1 1 0 0,0-1-1 0 0,0 1 0 0 0,0 0 1 0 0,0-1-1 0 0,1 1 1 0 0,-2 0 11 0 0,-11 13-106 0 0,3-3 56 0 0,-3 7 17 0 0,1 0 0 0 0,-1 4 33 0 0,2-2-62 0 0,1 0 1 0 0,1 1 0 0 0,-4 15 61 0 0,7-17-42 0 0,1-1-1 0 0,2 1 0 0 0,-1 0 1 0 0,1 10 42 0 0,2-13-15 0 0,1-1 1 0 0,1 0-1 0 0,1 8 15 0 0,-2-20 0 0 0,0-1 0 0 0,1 0 0 0 0,-1-1 0 0 0,0 1 0 0 0,1-1 0 0 0,-1 1 0 0 0,1-1 0 0 0,-1 0 0 0 0,1 1 0 0 0,0-1 0 0 0,0 0 0 0 0,0 1 0 0 0,0-1 0 0 0,0 1 0 0 0,6 4 29 0 0,0-5 48 0 0,-5-1-53 0 0,0 0-1 0 0,-1-1 1 0 0,1 1-1 0 0,-1-1 0 0 0,1 1 1 0 0,-1-1-1 0 0,1 0 0 0 0,-1 0 1 0 0,1 1-1 0 0,0-2-23 0 0,17-14 269 0 0,-11 7-198 0 0,-4 4-71 0 0,-1 1 0 0 0,0-1-1 0 0,0 0 1 0 0,0-1 0 0 0,-1 1-1 0 0,0 0 1 0 0,0-1 0 0 0,0 0-1 0 0,0 1 1 0 0,-1-1 0 0 0,0 0-1 0 0,0-5 1 0 0,1-10 18 0 0,-2 0-1 0 0,-2-21-17 0 0,1 29 23 0 0,-1-10-4 0 0,-7-43-41 0 0,4 37 39 0 0,1 8 32 0 0,1 0 42 0 0,2 14-103 0 0,0 5-40 0 0,2 11-120 0 0,1 10-33 0 0,-1-11 150 0 0,6 48 12 0 0,-2-15 16 0 0,0-13 47 0 0,-3-20 111 0 0,-1 1-50 0 0,2 8-29 0 0,9 23-131 0 0,-7-29 113 0 0,2 0 77 0 0,-7-11-110 0 0,0 0-1 0 0,1 0 1 0 0,-1 0-1 0 0,0 1 1 0 0,0-1-1 0 0,1 0 1 0 0,-1 0-1 0 0,0 0 1 0 0,0 0-1 0 0,1 0 1 0 0,-1 0-1 0 0,0 0 1 0 0,1 0-1 0 0,-1 0 1 0 0,0 0-1 0 0,0 0 1 0 0,1 0-1 0 0,-1 0 1 0 0,0 0-1 0 0,0 0 1 0 0,1 0-1 0 0,-1 0 1 0 0,0 0-1 0 0,1 0 1 0 0,-1 0 0 0 0,0 0-1 0 0,0-1 1 0 0,1 1-1 0 0,-1 0 1 0 0,0 0-1 0 0,0 0 1 0 0,0 0-1 0 0,1-1 1 0 0,-1 1-1 0 0,0 0 1 0 0,0 0-1 0 0,0-1 1 0 0,1 1-1 0 0,-1 0 0 0 0,8-10-4 0 0,-8 10 4 0 0,3-4 6 0 0,-1 1-1 0 0,0-1 0 0 0,0 0 1 0 0,-1 0-1 0 0,1 0 0 0 0,-1 0 1 0 0,0 0-1 0 0,0 0 0 0 0,0 0 1 0 0,0 0-1 0 0,-1 0 0 0 0,1-3-5 0 0,-1 1 9 0 0,0-1 0 0 0,-1 1 1 0 0,1-1-1 0 0,-1 1 0 0 0,-1-1 0 0 0,1 1 0 0 0,-3-5-9 0 0,4 10 0 0 0,-1-1 0 0 0,1 1 0 0 0,-1 0 0 0 0,1 0 0 0 0,-1 0 0 0 0,0 0 0 0 0,0 0 0 0 0,1 0 0 0 0,-1 0 0 0 0,0 1 0 0 0,0-1 0 0 0,0 0 0 0 0,0 0 0 0 0,-1 0 0 0 0,2 1 0 0 0,0 0 0 0 0,0 0 0 0 0,-1 0 0 0 0,1-1 0 0 0,0 1 0 0 0,-1 0-1 0 0,1 0 1 0 0,0 0 0 0 0,-1 0 0 0 0,1 0 0 0 0,0 0 0 0 0,-1 0 0 0 0,1 0 0 0 0,0 0 0 0 0,-1 0 0 0 0,1 0-1 0 0,0 0 1 0 0,-1 0 0 0 0,1 0 0 0 0,0 0 0 0 0,-1 0 0 0 0,1 0 0 0 0,0 0 0 0 0,-1 1 0 0 0,1-1 0 0 0,0 0-1 0 0,-1 0 1 0 0,1 0 0 0 0,0 0 0 0 0,0 1 0 0 0,-1-1 0 0 0,1 0 0 0 0,0 0 0 0 0,0 1 0 0 0,-1-1 0 0 0,1 1-7 0 0,-28 18-92 0 0,16-10 74 0 0,2 1 1 0 0,-1-1-1 0 0,2 2 0 0 0,-6 6 25 0 0,3-2 0 0 0,-66 87 0 0 0,27-35 21 0 0,-3-1 0 0 0,-3-4 0 0 0,-2-2-21 0 0,-66 73 25 0 0,105-109-48 0 0,-35 45-145 0 0,34-38 135 0 0,21-30 33 0 0,5-2 0 0 0,4-4 0 0 0,7-6 0 0 0,0-1 0 0 0,-1-1 0 0 0,-1 0 0 0 0,0-1 0 0 0,6-8 0 0 0,-11 13 0 0 0,33-39 22 0 0,-1-3-1 0 0,-2 0 0 0 0,-1-5-21 0 0,-14 14 35 0 0,-2-1 1 0 0,2-9-36 0 0,-6 13-7 0 0,-10 19 37 0 0,-7 18-20 0 0,-1 0-1 0 0,1 0 1 0 0,-1 1-1 0 0,1-1 1 0 0,-1 0-1 0 0,0 0 1 0 0,0 0-1 0 0,0 0 1 0 0,0 1 0 0 0,0-2-10 0 0,0 3 1 0 0,0 0 1 0 0,-1 0 0 0 0,1-1 0 0 0,0 1 0 0 0,0 0 0 0 0,0 0 0 0 0,0 0 0 0 0,-1-1 0 0 0,1 1 0 0 0,0 0-1 0 0,0 0 1 0 0,0 0 0 0 0,-1 0 0 0 0,1 0 0 0 0,0 0 0 0 0,0-1 0 0 0,0 1 0 0 0,-1 0 0 0 0,1 0 0 0 0,0 0 0 0 0,0 0-1 0 0,-1 0 1 0 0,1 0 0 0 0,0 0 0 0 0,0 0 0 0 0,-1 0 0 0 0,1 0 0 0 0,0 0 0 0 0,0 0 0 0 0,-1 0 0 0 0,1 0-1 0 0,0 0 1 0 0,0 0 0 0 0,0 0 0 0 0,-1 1 0 0 0,1-1 0 0 0,0 0 0 0 0,0 0 0 0 0,0 0 0 0 0,-1 0 0 0 0,1 0 0 0 0,0 1-1 0 0,0-1 1 0 0,0 0 0 0 0,-1 0-2 0 0,-13 10 1 0 0,9-7-13 0 0,-38 28-36 0 0,-20 21-102 0 0,4 6-13 0 0,20-19 92 0 0,14-14 55 0 0,1 0 28 0 0,-20 19 50 0 0,-53 62 142 0 0,65-67-164 0 0,2 5-8 0 0,20-24-44 0 0,5-5-35 0 0,1 1-46 0 0,5-11-16 0 0,1-2 41 0 0,9 0 18 0 0,-8-4 51 0 0,0 1 0 0 0,0 0 0 0 0,-1-1-1 0 0,1 0 1 0 0,0 1 0 0 0,0-1-1 0 0,0-1 0 0 0,37-20-23 0 0,-4-6 56 0 0,31-36 142 0 0,-18 16-6 0 0,45-43-193 0 0,0 1-43 0 0,-30 33 74 0 0,-61 55-20 0 0,9-6-40 0 0,-12 9 49 0 0,1-1 0 0 0,-1 1 0 0 0,0-1 0 0 0,1 1 0 0 0,-1-1 0 0 0,0 1 0 0 0,0 0 0 0 0,0-1 0 0 0,0 1 0 0 0,1-1 0 0 0,-1 1 0 0 0,0 0 0 0 0,0-1 0 0 0,0 1 0 0 0,0 0 4 0 0,-2 6-11 0 0,1-1-1 0 0,-1 1 1 0 0,-1-1 0 0 0,1 1-1 0 0,-1-1 1 0 0,0 0 0 0 0,0 0-1 0 0,-4 4 12 0 0,-5 13-34 0 0,-10 20 53 0 0,-48 105 248 0 0,44-83-212 0 0,15-33-108 0 0,8-23 16 0 0,1 1 0 0 0,-1-1 0 0 0,2 1 0 0 0,-1 0 0 0 0,1 0 0 0 0,1 0 0 0 0,0 0 37 0 0,0 1-7 0 0,1 4 52 0 0,3 7 81 0 0,-4-20-111 0 0,1 0 0 0 0,0 0-1 0 0,0 0 1 0 0,-1 0 0 0 0,1 0 0 0 0,1 0-1 0 0,-1 0 1 0 0,1 1-15 0 0,10 6 30 0 0,-12-9-30 0 0,1 0 0 0 0,-1 1 0 0 0,1-1 0 0 0,-1 0 0 0 0,1 0 0 0 0,-1 0 0 0 0,1 1 0 0 0,-1-1 0 0 0,1 0 0 0 0,-1 0 0 0 0,1 0 0 0 0,-1 0 0 0 0,1 0 0 0 0,-1 0 0 0 0,1 0 0 0 0,-1 0 0 0 0,1 0 0 0 0,-1 0 0 0 0,1 0 0 0 0,-1-1 0 0 0,1 1 0 0 0,-1 0 0 0 0,1 0 0 0 0,-1 0 0 0 0,1-1 0 0 0,-1 1 0 0 0,0 0 0 0 0,1 0 0 0 0,-1-1 0 0 0,1 1 0 0 0,-1 0 0 0 0,0-1 0 0 0,1 0 0 0 0,5-2 4 0 0,-1 0-1 0 0,0 0 1 0 0,1-1-1 0 0,-2 0 1 0 0,1 0 0 0 0,2-3-4 0 0,-1 1 12 0 0,-1-1 0 0 0,0 0 0 0 0,0 0 0 0 0,0 0 1 0 0,-1-1-1 0 0,0 0 0 0 0,0-1-12 0 0,5-16 47 0 0,-1 0 0 0 0,-1-1-1 0 0,1-14-46 0 0,-2 12 9 0 0,47-192-9 0 0,-41 165-66 0 0,-12 55 65 0 0,0 0 1 0 0,0 0 0 0 0,0 0 0 0 0,0 0-1 0 0,0 0 1 0 0,0 0 0 0 0,0 0 0 0 0,0 0-1 0 0,-1 0 1 0 0,1 0 0 0 0,0 0 0 0 0,0 0-1 0 0,0 0 1 0 0,0 0 0 0 0,0 0 0 0 0,0 0-1 0 0,0 0 1 0 0,0 0 0 0 0,0 0 0 0 0,0 0-1 0 0,0 0 1 0 0,-1 0 0 0 0,1 0 0 0 0,0 0-1 0 0,0 0 1 0 0,0 0 0 0 0,0 0 0 0 0,0 0-1 0 0,0 0 1 0 0,0 0 0 0 0,0 0 0 0 0,0 0-1 0 0,0 0 1 0 0,0 0 0 0 0,0 0 0 0 0,0-1-1 0 0,-1 1 1 0 0,1 0 0 0 0,0 0 0 0 0,0 0 0 0 0,0 0-1 0 0,0 0 1 0 0,0 0 0 0 0,0 0 0 0 0,0 0-1 0 0,0 0 1 0 0,0 0 0 0 0,0 0 0 0 0,0 0-1 0 0,0-1 1 0 0,0 1 0 0 0,0 0 0 0 0,0 0-1 0 0,0 0 1 0 0,0 0 0 0 0,0 0 0 0 0,0 0-1 0 0,0 0 1 0 0,0 0 0 0 0,0 0 0 0 0,0 0-1 0 0,0 0 1 0 0,0 0 0 0 0,0-1 0 0 0,0 1-1 0 0,0 0 1 0 0,0 0 0 0 0,0 0 0 0 0,-4 3 3 0 0,-11 17-62 0 0,-7 15-138 0 0,11-17 109 0 0,-12 21 20 0 0,4-5 86 0 0,-24 47 95 0 0,31-56-106 0 0,0 0-34 0 0,1-2-35 0 0,1-1-46 0 0,0 1-53 0 0,1-1-63 0 0,-1 1 52 0 0,1 0 104 0 0,0 4 91 0 0,-5 15 138 0 0,11-31-137 0 0,0 0 0 0 0,1 0 0 0 0,0 9-24 0 0,1-17 2 0 0,1 1-1 0 0,0-1 1 0 0,0 0 0 0 0,0 1-1 0 0,0-1 1 0 0,1 0-1 0 0,-1 0 1 0 0,1 1 0 0 0,0-1-1 0 0,0 0 1 0 0,0 0-1 0 0,0 0 1 0 0,0 0 0 0 0,1 0-1 0 0,0 0-1 0 0,-1-2 2 0 0,0 0 0 0 0,0 0 0 0 0,0 0 0 0 0,0 0 0 0 0,1 0-1 0 0,-1-1 1 0 0,0 1 0 0 0,0-1 0 0 0,1 1 0 0 0,-1-1 0 0 0,0 1 0 0 0,1-1-1 0 0,-1 0 1 0 0,0 1 0 0 0,1-1 0 0 0,-1 0 0 0 0,1 0 0 0 0,-1 0 0 0 0,0 0-1 0 0,1 0 1 0 0,-1-1 0 0 0,1 1 0 0 0,-1 0 0 0 0,0-1 0 0 0,1 1 0 0 0,-1-1-1 0 0,0 1 1 0 0,0-1 0 0 0,1 1 0 0 0,-1-1 0 0 0,0 0-2 0 0,7-3 20 0 0,-1 0 0 0 0,0-1 0 0 0,0 0 0 0 0,3-3-20 0 0,7-7 36 0 0,-1 0 0 0 0,0-1 0 0 0,-2-1 0 0 0,0 0 0 0 0,0-1 0 0 0,8-17-36 0 0,3-11 115 0 0,-2 0 0 0 0,6-20-115 0 0,58-123 97 0 0,-31 69-55 0 0,-34 78 23 0 0,-23 41-9 0 0,-4 4-47 0 0,-4 3-30 0 0,0 5-35 0 0,1 0 0 0 0,0 0-1 0 0,0 2 57 0 0,-36 64-167 0 0,26-40 128 0 0,1 1-1 0 0,2 1 0 0 0,1 1 1 0 0,0 9 39 0 0,7-19-34 0 0,-3 31 34 0 0,7-31 31 0 0,5 18 90 0 0,-1-39-88 0 0,0 0-1 0 0,1 0 0 0 0,0 0 1 0 0,2 2-33 0 0,9 16 46 0 0,-13-27-50 0 0,0 0-1 0 0,1 1 1 0 0,-1-1-1 0 0,0 0 1 0 0,0 1-1 0 0,1-1 0 0 0,-1 0 1 0 0,1 1-1 0 0,-1-1 1 0 0,0 0-1 0 0,1 1 1 0 0,-1-1-1 0 0,0 0 1 0 0,1 0-1 0 0,-1 0 1 0 0,1 1-1 0 0,-1-1 1 0 0,1 0-1 0 0,-1 0 1 0 0,1 0-1 0 0,-1 0 1 0 0,1 0-1 0 0,-1 0 0 0 0,0 0 1 0 0,1 0-1 0 0,-1 0 1 0 0,1 0-1 0 0,-1 0 1 0 0,1 0 4 0 0,9-5-50 0 0,0-5 58 0 0,-3 1 108 0 0,-2 1-72 0 0,0 1-1 0 0,0-1 1 0 0,-1-1 0 0 0,0 1-1 0 0,-1-1-43 0 0,10-30 97 0 0,-4-1-35 0 0,6-19 2 0 0,27-82 44 0 0,-4 13 21 0 0,-12 43-94 0 0,3-16-35 0 0,-27 76-12 0 0,-3 27-42 0 0,-3 3 17 0 0,-1 3 2 0 0,-2 9 13 0 0,0 0 1 0 0,-3 11 21 0 0,3-1-61 0 0,1 0 0 0 0,-2 18 61 0 0,0 57-115 0 0,5-35 85 0 0,2 8 94 0 0,9 63-64 0 0,-2-103-64 0 0,-4-30 88 0 0,1-9 32 0 0,2-7 56 0 0,1-9-7 0 0,0-1 0 0 0,1-6-105 0 0,3-42 148 0 0,-5-1-51 0 0,-3-1-40 0 0,-1 4-25 0 0,5-19-32 0 0,-2 54-5 0 0,1-11-40 0 0,2 0-57 0 0,-10 59 85 0 0,1-1 0 0 0,0 15 17 0 0,5 32-71 0 0,16 67-125 0 0,0-7 22 0 0,-15-60 118 0 0,-4-43 46 0 0,-1 1-1 0 0,-1 1 11 0 0,-1 3 7 0 0,-1 10 50 0 0,-7 29-57 0 0,10-62 5 0 0,1 1-8 0 0,2 2 77 0 0,1-6-10 0 0,4-9-14 0 0,-5 3-20 0 0,1 0 0 0 0,-1-1 1 0 0,-1 1-1 0 0,1 0 1 0 0,-1-6-31 0 0,0-44 72 0 0,-1 9-70 0 0,2-55-14 0 0,-2 104-48 0 0,-3 3-22 0 0,0 10-5 0 0,-1 13 32 0 0,1-1 0 0 0,1 1 1 0 0,2 20 54 0 0,4 28-98 0 0,2-24 73 0 0,-1 39 24 0 0,-3-50 13 0 0,-2 19 14 0 0,-1-36-17 0 0,2-1 0 0 0,0 1 0 0 0,2 8-9 0 0,-2-8 11 0 0,2-31 66 0 0,3-4-29 0 0,-6 2-31 0 0,0 1 0 0 0,0-1 0 0 0,-1 0 0 0 0,-2-7-17 0 0,2 7 4 0 0,-2-18-60 0 0,-2-55-360 0 0,4 53 320 0 0,6 55 89 0 0,-1-6 76 0 0,0 9 35 0 0,2-1-110 0 0,3 5-105 0 0,5 15-158 0 0,-3-10 75 0 0,-4-12 115 0 0,-2-4 63 0 0,0 0 61 0 0,-1 2-123 0 0,0-1 110 0 0,-1-1 68 0 0,3 27 197 0 0,-5-33-242 0 0,0 1-38 0 0,0 3-68 0 0,-1 1-95 0 0,0-11 74 0 0,0 0 55 0 0,0 7 85 0 0,0 21 255 0 0,0-26-280 0 0,0 1-70 0 0,0-4 28 0 0,0-12 2 0 0,0-12 1 0 0,-1 3-41 0 0,0-1-58 0 0,3-35-349 0 0,0 30 330 0 0,-2 16 74 0 0,0 1 1 0 0,0-1 0 0 0,0 0 0 0 0,0 1 0 0 0,-1-1 0 0 0,0 1-1 0 0,1 0 1 0 0,-3-4 39 0 0,3 7 0 0 0,0-1 0 0 0,0 1 0 0 0,0 0-1 0 0,0 0 1 0 0,0 0 0 0 0,0 0 0 0 0,0-1-1 0 0,0 1 1 0 0,0 0 0 0 0,0 0 0 0 0,0 0-1 0 0,0 0 1 0 0,0-1 0 0 0,-1 1 0 0 0,1 0-1 0 0,0 0 1 0 0,0 0 0 0 0,0 0 0 0 0,0 0-1 0 0,0 0 1 0 0,-1-1 0 0 0,1 1 0 0 0,0 0 0 0 0,0 0-1 0 0,0 0 1 0 0,0 0 0 0 0,-1 0 0 0 0,1 0-1 0 0,0 0 1 0 0,0 0 0 0 0,0 0 0 0 0,0 0-1 0 0,-1 0 1 0 0,1 0 0 0 0,0 0 0 0 0,0 0-1 0 0,0 0 1 0 0,-1 0 0 0 0,1 0 0 0 0,0 0-1 0 0,0 0 1 0 0,0 0 0 0 0,0 0 0 0 0,-1 0 0 0 0,1 0-1 0 0,0 0 1 0 0,0 1 0 0 0,0-1 0 0 0,0 0-1 0 0,-1 0 1 0 0,1 0 0 0 0,0 0 0 0 0,0 0-1 0 0,0 0 1 0 0,0 1 0 0 0,0-1 0 0 0,0 0-1 0 0,-1 0 1 0 0,1 0 0 0 0,0 0 0 0 0,0 1-1 0 0,0-1 1 0 0,0 0 0 0 0,-5 9 3 0 0,5-9-3 0 0,-3 10 1 0 0,1 1 0 0 0,-1-1-1 0 0,2 0 1 0 0,0 1 0 0 0,0-1-1 0 0,0 1 1 0 0,2 0 0 0 0,-1-1-1 0 0,1 1 1 0 0,1-1 0 0 0,0 1-1 0 0,0-1 1 0 0,1 0 0 0 0,0 0-1 0 0,1 0 1 0 0,1 2-1 0 0,12 22-12 0 0,2 5 18 0 0,-8-13 81 0 0,-10-22 32 0 0,0 2-93 0 0,3 14-165 0 0,-4-16 143 0 0,0 0 38 0 0,-1 0 52 0 0,0 0 64 0 0,0 0 78 0 0,0-1 88 0 0,-1 1-304 0 0,-15 17-29 0 0,15-19 10 0 0,1-1-1 0 0,0 0 0 0 0,0 0 0 0 0,0 1 1 0 0,0-1-1 0 0,0 1 0 0 0,0-1 0 0 0,0 1 1 0 0,0-1-1 0 0,1 1 0 0 0,-1 0 0 0 0,1-1 0 0 0,-1 1 1 0 0,1 0-1 0 0,-1 0 0 0 0,-3 12 53 0 0,3-9-63 0 0,-2-3-14 0 0,2-2 102 0 0,1 0 11 0 0,-1 1-40 0 0,-2-1-29 0 0,-2 1-41 0 0,1 0-17 0 0,-15 0 146 0 0,0 4-69 0 0,6 0-48 0 0,-1 0-1 0 0,-11 7 10 0 0,18-8 9 0 0,10-6-6 0 0,1 0 0 0 0,-1-1 0 0 0,0 1 0 0 0,1-1 0 0 0,1-2-3 0 0,29-33-75 0 0,-5 5 39 0 0,-27 31 37 0 0,10-15 5 0 0,-10 14-2 0 0,-23 15 49 0 0,3 0-48 0 0,0 0 10 0 0,-1-1-1 0 0,0 0 1 0 0,-1-2 0 0 0,-8 3-15 0 0,-32 14 0 0 0,38-16 0 0 0,-20 6 0 0 0,12-6 0 0 0,28-11 0 0 0,4-4 1 0 0,5-4-16 0 0,38-30-137 0 0,30-24 11 0 0,-43 37 48 0 0,-31 25 91 0 0,38-34-57 0 0,-29 25 63 0 0,-1 0 0 0 0,-1 0 0 0 0,0-1 0 0 0,6-10-4 0 0,-13 21 3 0 0,-1-1 1 0 0,0 1-1 0 0,0 0 0 0 0,1-1 1 0 0,-1 1-1 0 0,0-1 1 0 0,0 1-1 0 0,0-1 1 0 0,1 1-1 0 0,-1-1 0 0 0,0 1 1 0 0,0-1-1 0 0,0 1 1 0 0,0-1-1 0 0,0 1 0 0 0,0-1 1 0 0,0 1-1 0 0,0-1 1 0 0,0 1-1 0 0,0-1 0 0 0,0 1 1 0 0,0-1-1 0 0,0 1-3 0 0,-1 0 4 0 0,1 0-1 0 0,0-1 0 0 0,-1 1 1 0 0,1 0-1 0 0,0 0 1 0 0,-1 0-1 0 0,1-1 1 0 0,0 1-1 0 0,-1 0 1 0 0,1 0-1 0 0,0 0 0 0 0,-1 0 1 0 0,1 0-1 0 0,-1 0 1 0 0,1 0-1 0 0,0 0 1 0 0,-1 0-1 0 0,1 0 0 0 0,0 0 1 0 0,-1 0-1 0 0,1 0 1 0 0,-1 0-4 0 0,-12 4 54 0 0,1 1-39 0 0,9-4-25 0 0,-32 16 5 0 0,1 0-1 0 0,0 2 1 0 0,-1 4 5 0 0,-4 2-56 0 0,-3 3-2 0 0,29-18 54 0 0,0-1-1 0 0,-1 0 0 0 0,-10 4 5 0 0,39-29-28 0 0,-12 12 21 0 0,0 0 0 0 0,1 0 0 0 0,-1 1-1 0 0,1-1 1 0 0,4-2 7 0 0,25-18 0 0 0,0-2 0 0 0,25-27 0 0 0,-49 45 0 0 0,8-8 2 0 0,0 0-1 0 0,-2-1 0 0 0,1-1 1 0 0,-2 0-1 0 0,-1-1 0 0 0,0-1 1 0 0,-1 0-1 0 0,1-6-1 0 0,-13 25 1 0 0,0 1 1 0 0,0 0-1 0 0,0 0 0 0 0,0 0 1 0 0,0-1-1 0 0,0 1 0 0 0,0 0 1 0 0,0 0-1 0 0,0 0 0 0 0,0-1 1 0 0,0 1-1 0 0,0 0 0 0 0,0 0 1 0 0,0 0-1 0 0,0-1 0 0 0,-1 1 1 0 0,1 0-1 0 0,0 0 0 0 0,0 0 1 0 0,0 0-1 0 0,0 0 0 0 0,0-1 1 0 0,-1 1-1 0 0,1 0 0 0 0,0 0 1 0 0,0 0-1 0 0,0 0 0 0 0,0 0 1 0 0,-1 0-1 0 0,1 0 0 0 0,0 0 1 0 0,0-1-1 0 0,0 1 0 0 0,-1 0 1 0 0,1 0-1 0 0,0 0 0 0 0,0 0 1 0 0,0 0-1 0 0,-1 0 0 0 0,1 0 1 0 0,0 0-1 0 0,0 0 0 0 0,-1 0 1 0 0,1 1-1 0 0,0-1 0 0 0,0 0 1 0 0,0 0-1 0 0,-1 0 0 0 0,1 0 1 0 0,0 0-2 0 0,-11 2 40 0 0,-16 12 26 0 0,-13 13-57 0 0,6-3-20 0 0,-84 56-30 0 0,38-25 28 0 0,48-33 13 0 0,56-46 4 0 0,5-4 27 0 0,-1-1 0 0 0,-1-2 0 0 0,-1-1 0 0 0,6-12-31 0 0,-12 13 8 0 0,-10 16-24 0 0,0 0 0 0 0,-1 0 0 0 0,-1-1 0 0 0,3-8 16 0 0,-9 16 0 0 0,-2 8 0 0 0,0-1 0 0 0,0 1 0 0 0,0 0 0 0 0,0 0 0 0 0,0 0 0 0 0,0 0 0 0 0,0-1 0 0 0,0 1 0 0 0,0 0 0 0 0,-1 0 0 0 0,1 0 0 0 0,0 0-1 0 0,0 0 1 0 0,0 0 0 0 0,0-1 0 0 0,0 1 0 0 0,0 0 0 0 0,0 0 0 0 0,-1 0 0 0 0,1 0 0 0 0,0 0 0 0 0,0 0 0 0 0,0 0 0 0 0,0 0 0 0 0,0 0 0 0 0,0 0 0 0 0,-1 0 0 0 0,1-1 0 0 0,0 1 0 0 0,0 0-1 0 0,0 0 1 0 0,0 0 0 0 0,-1 0 0 0 0,1 0 0 0 0,0 0 0 0 0,0 0 0 0 0,0 0 0 0 0,0 0 0 0 0,0 0 0 0 0,-1 1 0 0 0,1-1 0 0 0,0 0 0 0 0,0 0 0 0 0,0 0 0 0 0,0 0 0 0 0,0 0 0 0 0,-1 0 0 0 0,-4 2 13 0 0,-32 18 43 0 0,3 5-59 0 0,-28 32-68 0 0,32-28 58 0 0,8-9-64 0 0,-7 6 89 0 0,-36 36 136 0 0,46-44-164 0 0,0 1-71 0 0,10-8 23 0 0,24-24 64 0 0,-7 7 0 0 0,-1 0 0 0 0,0 0 0 0 0,3-4 0 0 0,165-213 118 0 0,-147 182-70 0 0,6-10-22 0 0,-25 40-26 0 0,-1-1 0 0 0,-1 0 0 0 0,0 0 0 0 0,2-6 0 0 0,-9 18 0 0 0,0-1 0 0 0,0 1 0 0 0,1 0 0 0 0,-1 0 0 0 0,0-1-1 0 0,0 1 1 0 0,0 0 0 0 0,0 0 0 0 0,0-1 0 0 0,0 1 0 0 0,0 0 0 0 0,0 0 0 0 0,0-1-1 0 0,0 1 1 0 0,0 0 0 0 0,0 0 0 0 0,0-1 0 0 0,0 1 0 0 0,0 0 0 0 0,0-1 0 0 0,0 1-1 0 0,0 0 1 0 0,0 0 0 0 0,0-1 0 0 0,0 1 0 0 0,0 0 0 0 0,-1 0 0 0 0,1 0 0 0 0,0-1-1 0 0,0 1 1 0 0,0 0 0 0 0,-9 0 41 0 0,-10 8 74 0 0,-26 23-68 0 0,28-17-83 0 0,1 1 1 0 0,-11 13 35 0 0,7-5-116 0 0,-12 20 116 0 0,1 3-32 0 0,25-36 24 0 0,-1 1-1 0 0,2-1 1 0 0,-1 1-1 0 0,2 0 1 0 0,-1 1 0 0 0,1-1-1 0 0,1 1 1 0 0,0 0-1 0 0,0 8 9 0 0,3-19-3 0 0,-1 1-1 0 0,1-1 1 0 0,0 1-1 0 0,0-1 1 0 0,0 1-1 0 0,0-1 1 0 0,0 0-1 0 0,1 1 1 0 0,-1-1-1 0 0,0 1 1 0 0,1-1-1 0 0,-1 1 1 0 0,1-1-1 0 0,-1 0 1 0 0,1 1 0 0 0,0-1-1 0 0,0 0 1 0 0,-1 0-1 0 0,1 0 1 0 0,0 1-1 0 0,1-1 4 0 0,-1 0-3 0 0,0 0 1 0 0,1-1-1 0 0,-1 1 0 0 0,0-1 0 0 0,0 1 1 0 0,1-1-1 0 0,-1 1 0 0 0,0-1 0 0 0,1 0 1 0 0,-1 0-1 0 0,1 1 0 0 0,-1-1 0 0 0,0 0 1 0 0,1 0-1 0 0,-1-1 0 0 0,1 1 0 0 0,-1 0 1 0 0,1 0 2 0 0,4-2-2 0 0,0 0 1 0 0,-1 0-1 0 0,1 0 1 0 0,-1 0-1 0 0,1-1 1 0 0,-1 0-1 0 0,0 0 1 0 0,0-1-1 0 0,3-1 2 0 0,8-11 41 0 0,0-1 0 0 0,-1 0 0 0 0,-1-1 0 0 0,-1 0 0 0 0,0-1 0 0 0,3-8-41 0 0,-5 6 32 0 0,-1 0 0 0 0,4-13-32 0 0,-3 6 10 0 0,9-24 36 0 0,1-13-46 0 0,0 2 18 0 0,-11 26-18 0 0,-9 28 0 0 0,1 0 0 0 0,1 1 0 0 0,-1 0 0 0 0,1-1 0 0 0,4-5 0 0 0,-23 46-68 0 0,-8 24 54 0 0,-5 11 4 0 0,10-25-31 0 0,2 1 0 0 0,2 1-1 0 0,-9 44 42 0 0,22-75 0 0 0,0 0 0 0 0,0 13 0 0 0,1 0 0 0 0,0-25 0 0 0,1-1 0 0 0,0 1 0 0 0,0 0 0 0 0,0-1 0 0 0,0 1 0 0 0,0 0 0 0 0,0-1 0 0 0,0 1 0 0 0,0 0 0 0 0,0-1 0 0 0,0 1 0 0 0,1 0 0 0 0,-1-1 0 0 0,0 1 0 0 0,0-1 0 0 0,1 1 0 0 0,-1 0 0 0 0,0-1 0 0 0,1 1 0 0 0,-1-1 0 0 0,0 1 0 0 0,1-1 0 0 0,-1 1 0 0 0,1-1 0 0 0,-1 1 0 0 0,1-1 0 0 0,-1 1 0 0 0,1-1 0 0 0,-1 0 0 0 0,1 1 0 0 0,-1-1 0 0 0,1 0 0 0 0,0 1 0 0 0,-1-1 0 0 0,0 0 0 0 0,1 0 0 0 0,-1 0 0 0 0,1 1 0 0 0,-1-1 0 0 0,1 0 0 0 0,-1 0 0 0 0,1 0 0 0 0,-1 0 0 0 0,1 0 0 0 0,-1 0 0 0 0,1 0 0 0 0,0 0 0 0 0,-1 0 0 0 0,1 0 0 0 0,-1 0 0 0 0,1 0 0 0 0,-1-1 0 0 0,1 1 0 0 0,-1 0 0 0 0,0 0 0 0 0,1 0 0 0 0,-1-1 0 0 0,1 1 0 0 0,-1 0 0 0 0,1-1 0 0 0,-1 1 0 0 0,0 0 0 0 0,1-1 0 0 0,-1 1 0 0 0,1-1 0 0 0,0 0 0 0 0,4-3 7 0 0,0 0 0 0 0,0-1 1 0 0,-1 0-1 0 0,1 0 0 0 0,-1 0 0 0 0,0-1 0 0 0,0 1 0 0 0,-1-1 0 0 0,1-1-7 0 0,5-12 32 0 0,0 0 0 0 0,1-7-32 0 0,-1-2 34 0 0,5-23-34 0 0,9-71 110 0 0,-9 43-64 0 0,-1-7-36 0 0,-16 99-79 0 0,-6 11 14 0 0,-4 16-23 0 0,9-24 44 0 0,-6 23-15 0 0,-3 24 34 0 0,10-48 16 0 0,1 1 0 0 0,1-1-1 0 0,1 1 1 0 0,0-1 0 0 0,2 11-1 0 0,11 37 0 0 0,-13-61 0 0 0,1 1 1 0 0,-1-1-1 0 0,1 0 0 0 0,0 0 0 0 0,-1 0 0 0 0,1 0 1 0 0,0 0-1 0 0,0-1 0 0 0,0 1 0 0 0,1 0 0 0 0,5 5 52 0 0,-6-7-52 0 0,-1 0 1 0 0,1 1-1 0 0,-1-1 1 0 0,1 0-1 0 0,0 0 1 0 0,-1 0-1 0 0,1 0 1 0 0,-1 0-1 0 0,1 0 1 0 0,0 0-1 0 0,-1 0 1 0 0,1 0 0 0 0,-1-1-1 0 0,1 1 1 0 0,-1 0-1 0 0,1 0 1 0 0,-1 0-1 0 0,1-1 1 0 0,-1 1-1 0 0,1 0 1 0 0,-1 0-1 0 0,1-1 1 0 0,-1 1-1 0 0,1-1 1 0 0,-1 1 0 0 0,1 0-1 0 0,-1-1 1 0 0,0 1-1 0 0,1-1 1 0 0,-1 1-1 0 0,0-1 1 0 0,1 1-1 0 0,-1-1 1 0 0,0 1-1 0 0,0-1 1 0 0,0 1-1 0 0,1-1 1 0 0,-1 0-1 0 0,0 1 4 0 0,17-40 209 0 0,-4-2-70 0 0,-2-1-55 0 0,-3 0-41 0 0,-1-16 1 0 0,-1-6-48 0 0,-3 13 45 0 0,-3 42-42 0 0,1-31-32 0 0,-1 39 28 0 0,0 0-1 0 0,0 1 1 0 0,0-1-1 0 0,0 0 1 0 0,-1 0-1 0 0,1 1 1 0 0,-1-1-1 0 0,1 0 1 0 0,-1 1-1 0 0,1-1 1 0 0,-1 1-1 0 0,0-1 1 0 0,0 0-1 0 0,0 1 1 0 0,0 0 0 0 0,0-1-1 0 0,0 1 1 0 0,0 0-1 0 0,-1-1 2 0 0,2 2-2 0 0,-1 0 0 0 0,0 0 0 0 0,0 0 0 0 0,1 0 0 0 0,-1 0-1 0 0,0 0 1 0 0,0 0 0 0 0,1 0 0 0 0,-1 0 0 0 0,0 0 0 0 0,1 0 0 0 0,-1 0 0 0 0,0 0-1 0 0,0 1 1 0 0,1-1 0 0 0,-1 0 0 0 0,0 1 0 0 0,1-1 0 0 0,-1 0 0 0 0,1 1 0 0 0,-1-1-1 0 0,0 1 1 0 0,1-1 0 0 0,-1 1 0 0 0,1-1 0 0 0,-1 1 0 0 0,1-1 0 0 0,-1 1 0 0 0,1 0-1 0 0,0-1 1 0 0,-1 1 0 0 0,1 0 2 0 0,-14 22-92 0 0,9-9 50 0 0,0 1 0 0 0,0 0-1 0 0,1 0 1 0 0,-1 12 42 0 0,-1 11-39 0 0,4-16 39 0 0,1-1 0 0 0,1 0 0 0 0,1 15 0 0 0,0-23 0 0 0,1 0 0 0 0,0 0 0 0 0,1-1 0 0 0,1 1 0 0 0,0-1 0 0 0,3 8 0 0 0,-3-12 0 0 0,8 17 0 0 0,-12-25 1 0 0,0 0 1 0 0,0 1-1 0 0,1-1 0 0 0,-1 0 1 0 0,0 0-1 0 0,0 0 0 0 0,0 0 0 0 0,0 1 1 0 0,1-1-1 0 0,-1 0 0 0 0,0 0 1 0 0,0 0-1 0 0,0 0 0 0 0,1 0 0 0 0,-1 0 1 0 0,0 0-1 0 0,0 1 0 0 0,0-1 1 0 0,1 0-1 0 0,-1 0 0 0 0,0 0 0 0 0,0 0 1 0 0,1 0-1 0 0,-1 0 0 0 0,0 0 1 0 0,0 0-1 0 0,0 0 0 0 0,1 0 0 0 0,-1 0 1 0 0,0 0-1 0 0,0-1 0 0 0,1 1 0 0 0,-1 0 1 0 0,0 0-1 0 0,0 0 0 0 0,0 0 1 0 0,1 0-1 0 0,-1 0 0 0 0,0 0 0 0 0,0-1 1 0 0,0 1-1 0 0,0 0 0 0 0,1 0-1 0 0,3-7 80 0 0,-3 7-73 0 0,9-23 150 0 0,-3-3-70 0 0,-1-30-12 0 0,-4 29-28 0 0,4-32 37 0 0,-3-24-84 0 0,-3-40-10 0 0,0 146-194 0 0,-2 0 103 0 0,0-3 66 0 0,2 0 1 0 0,0 0 34 0 0,8 96-105 0 0,6-1 66 0 0,-11-79 32 0 0,-3-19 40 0 0,0-6 17 0 0,0-11 12 0 0,0 0 16 0 0,0-3 0 0 0,2-12-31 0 0,-2 15-32 0 0,2-31 19 0 0,-3 7 33 0 0,-1 0 0 0 0,-1-2-67 0 0,-2-16 36 0 0,-14-122-36 0 0,18 147-5 0 0,-1-11-24 0 0,-1 0-1 0 0,-1-2 30 0 0,3 29-148 0 0,0 9 91 0 0,2 10 25 0 0,13 53-11 0 0,1-13-113 0 0,19 50 156 0 0,-12-51-20 0 0,22 43 31 0 0,-44-99 45 0 0,0-1 24 0 0,0-1 9 0 0,-2-5-69 0 0,-6-11 24 0 0,2-1 0 0 0,0 0 0 0 0,1-1 1 0 0,0-9-45 0 0,-4-9 31 0 0,-9-38-21 0 0,-2-11 24 0 0,-23-56-34 0 0,42 141 3 0 0,-1-6-23 0 0,-1 0-70 0 0,2 8-6 0 0,2 8 13 0 0,7 29 18 0 0,9 19 10 0 0,1 3-28 0 0,0 5 72 0 0,-10-42 11 0 0,-1 0 0 0 0,-1 1 0 0 0,-2 0 0 0 0,0 0 0 0 0,0 20 0 0 0,-7-28 75 0 0,3-15-22 0 0,-1-2 12 0 0,-5-8-50 0 0,-9-33 208 0 0,1-1-90 0 0,2 0-70 0 0,1 0-49 0 0,-28-94-65 0 0,22 92 82 0 0,-4 3 65 0 0,13 23-81 0 0,-2-3-59 0 0,8 19 30 0 0,0-1-1 0 0,0 1 1 0 0,0 1 0 0 0,0-1-1 0 0,0 0 1 0 0,-1 0-1 0 0,0 1 1 0 0,1-1 0 0 0,-1 1-1 0 0,-1-1 15 0 0,1 5-84 0 0,-1 10 8 0 0,2 7 59 0 0,2 0-1 0 0,1-1 0 0 0,0 1 1 0 0,1 0-1 0 0,4 16 18 0 0,1 8-60 0 0,-5-26 54 0 0,6 59-1 0 0,-7-66 8 0 0,-1 0-1 0 0,-1 0 0 0 0,0-1 0 0 0,0 1 0 0 0,-1 0 0 0 0,-2 6 0 0 0,2-9 2 0 0,0-1-1 0 0,-1 1 1 0 0,0 0-1 0 0,-1 0 1 0 0,1-1-1 0 0,-1 0 1 0 0,-2 3-2 0 0,2-6 53 0 0,4-2-47 0 0,-1-1 1 0 0,0 0-1 0 0,1 1 0 0 0,-1-1 1 0 0,1 0-1 0 0,-1 0 0 0 0,0 0 0 0 0,1 0 1 0 0,-1 0-1 0 0,0 1 0 0 0,1-1 0 0 0,-1 0 1 0 0,0 0-1 0 0,1 0 0 0 0,-1-1 0 0 0,0 1 1 0 0,1 0-1 0 0,-1 0-6 0 0,-18-7 42 0 0,-42-29 6 0 0,39 22-25 0 0,0 1 0 0 0,-1 1 0 0 0,-10-3-23 0 0,13 7-10 0 0,0 2 0 0 0,0 1-1 0 0,0 0 1 0 0,0 2 0 0 0,-1 0 0 0 0,1 1-1 0 0,-1 1 1 0 0,0 1 0 0 0,0 1 0 0 0,1 0-1 0 0,-1 2 1 0 0,1 1 0 0 0,-14 3 10 0 0,-35 15-137 0 0,-64 27 137 0 0,85-30-18 0 0,5-2 5 0 0,1 2 1 0 0,0 2-1 0 0,2 1 0 0 0,0 2 0 0 0,-2 5 13 0 0,47-32-49 0 0,44-29-312 0 0,-29 18 278 0 0,82-59-19 0 0,-40 30 80 0 0,-2-3 82 0 0,-14 6-34 0 0,-9 6-119 0 0,-1-2 0 0 0,8-14 93 0 0,-21 22-13 0 0,-2-2 34 0 0,-11 17-9 0 0,-2 2 25 0 0,0 0 0 0 0,-1-1 0 0 0,2-4-37 0 0,-8 12 12 0 0,1 0 0 0 0,-1 1 0 0 0,0-1 0 0 0,1 0-1 0 0,-2 0 1 0 0,1 0 0 0 0,0 0 0 0 0,-1 0 0 0 0,0 0 0 0 0,0 0-1 0 0,0 0 1 0 0,0 0 0 0 0,-1-2-12 0 0,1 5 2 0 0,0 0-1 0 0,-1 0 0 0 0,1 0 1 0 0,0 0-1 0 0,-1 0 0 0 0,1 0 1 0 0,-1 0-1 0 0,1 0 0 0 0,-1 0 1 0 0,1 1-1 0 0,-1-1 0 0 0,1 0 1 0 0,-1 0-1 0 0,0 1 0 0 0,0-1 1 0 0,1 0-1 0 0,-1 1 0 0 0,0-1 1 0 0,0 1-1 0 0,0-1 0 0 0,0 1 1 0 0,0-1-1 0 0,0 1 0 0 0,0-1 1 0 0,0 1-1 0 0,0 0 0 0 0,0 0 1 0 0,0 0-1 0 0,0-1 1 0 0,0 1-1 0 0,0 0 0 0 0,0 0 1 0 0,0 0-1 0 0,0 0 0 0 0,0 1 1 0 0,0-1-1 0 0,0 0 0 0 0,0 0 1 0 0,0 1-1 0 0,0-1-1 0 0,-5 2 13 0 0,-1 0-1 0 0,1 0 1 0 0,-1 1 0 0 0,1 0 0 0 0,-3 1-13 0 0,-185 106-35 0 0,146-79 10 0 0,1 2-1 0 0,-37 35 26 0 0,13-7-13 0 0,-2 3-38 0 0,-24 29 51 0 0,96-92 0 0 0,-38 44 33 0 0,35-41-30 0 0,1 1 1 0 0,0-1-1 0 0,0 1 1 0 0,1 0-1 0 0,-1 0 1 0 0,1 0-1 0 0,0 0 1 0 0,0 0-1 0 0,0 2-3 0 0,2-6 0 0 0,0-1 0 0 0,0 0 0 0 0,0 1 0 0 0,0-1 0 0 0,0 1 0 0 0,0-1 0 0 0,0 0 0 0 0,0 1 0 0 0,0-1 0 0 0,0 0 0 0 0,0 1 0 0 0,0-1 0 0 0,0 0 0 0 0,0 1 0 0 0,0-1 0 0 0,0 0-1 0 0,1 1 1 0 0,-1-1 0 0 0,0 0 0 0 0,0 1 0 0 0,0-1 0 0 0,1 0 0 0 0,-1 1 0 0 0,0-1 0 0 0,0 0 0 0 0,0 0 0 0 0,1 1 0 0 0,-1-1 0 0 0,0 0 0 0 0,1 0 0 0 0,-1 0 0 0 0,0 1 0 0 0,1-1 0 0 0,-1 0 0 0 0,0 0 0 0 0,16 0-2 0 0,14-11 17 0 0,20-15 27 0 0,-9 1 116 0 0,31-27-158 0 0,-35 23 20 0 0,10-9 12 0 0,41-44-32 0 0,-70 63 7 0 0,-1 0-1 0 0,-1-1 0 0 0,-1-1 1 0 0,-1 0-1 0 0,11-23-6 0 0,-16 21-3 0 0,-7 19 11 0 0,-1 1 0 0 0,0-1 0 0 0,-1 0 0 0 0,1 0-1 0 0,-1 0 1 0 0,0 0 0 0 0,0 0 0 0 0,0-1-8 0 0,0 4 4 0 0,0 0 0 0 0,0-1 0 0 0,-1 1 1 0 0,1 0-1 0 0,0 0 0 0 0,-1-1 0 0 0,1 1 0 0 0,-1 0 1 0 0,0 0-1 0 0,1 0 0 0 0,-1 0 0 0 0,0-1 1 0 0,1 1-1 0 0,-1 0 0 0 0,0 0 0 0 0,0 0 0 0 0,0 1 1 0 0,0-1-5 0 0,-1 0 4 0 0,0 0-1 0 0,1 0 1 0 0,-1 0 0 0 0,0 0 0 0 0,0 1 0 0 0,1-1 0 0 0,-1 1 0 0 0,0 0-1 0 0,0-1 1 0 0,0 1 0 0 0,0 0 0 0 0,0 0 0 0 0,0 0 0 0 0,0 0 0 0 0,0 0 0 0 0,0 1-4 0 0,-10 0 6 0 0,-1 2 0 0 0,0 0 0 0 0,-8 3-6 0 0,2 1-9 0 0,0 0 0 0 0,-2 3 9 0 0,-27 16-125 0 0,-15 12 125 0 0,44-26-33 0 0,-236 157-28 0 0,88-57 42 0 0,155-104 19 0 0,1-1 0 0 0,-1 1 0 0 0,2 0 0 0 0,-1 1 0 0 0,10-9 0 0 0,1 1-1 0 0,-1-1 1 0 0,0 1-1 0 0,1-1 1 0 0,-1 1-1 0 0,1-1 0 0 0,-1 1 1 0 0,1 0-1 0 0,0-1 1 0 0,-1 1-1 0 0,1 0 1 0 0,0 0-1 0 0,-1-1 1 0 0,1 1-1 0 0,0 0 1 0 0,0 0-1 0 0,-1-1 1 0 0,1 1-1 0 0,1-1 0 0 0,-1 0 1 0 0,0 1-1 0 0,0-1 0 0 0,0 0 0 0 0,0 1 0 0 0,0-1 0 0 0,0 0 0 0 0,0 0 1 0 0,1 1-1 0 0,-1-1 0 0 0,0 0 0 0 0,0 0 0 0 0,0 1 0 0 0,1-1 1 0 0,-1 0-1 0 0,0 0 0 0 0,0 0 0 0 0,1 1 0 0 0,-1-1 0 0 0,0 0 0 0 0,0 0 1 0 0,1 0-1 0 0,-1 0 0 0 0,0 0 0 0 0,1 0 1 0 0,17 3-52 0 0,-18-3 50 0 0,34-1-11 0 0,-1-1-1 0 0,1-2 1 0 0,-1-1 0 0 0,0-2-1 0 0,28-9 14 0 0,18-9 16 0 0,-1-3 0 0 0,-1-4 0 0 0,-2-2 0 0 0,25-19-16 0 0,-80 36 12 0 0,-18 15 5 0 0,1-1 0 0 0,-1 0 0 0 0,0 0 0 0 0,0 0-1 0 0,0 0 1 0 0,1-2-17 0 0,-3 4 8 0 0,0 0 0 0 0,1 0 0 0 0,-1 0-1 0 0,1 0 1 0 0,-1 0 0 0 0,0 0-1 0 0,0 0 1 0 0,0 0 0 0 0,0 0 0 0 0,0-1-1 0 0,0 1 1 0 0,0 0 0 0 0,0 0 0 0 0,0 0-1 0 0,0 0 1 0 0,0 0 0 0 0,-1 0 0 0 0,1-1-8 0 0,-1 1 6 0 0,0 0 0 0 0,0 0 1 0 0,1 0-1 0 0,-1 0 0 0 0,0 0 0 0 0,0 0 1 0 0,0 0-1 0 0,0 1 0 0 0,0-1 1 0 0,0 0-1 0 0,0 1 0 0 0,-1-1 1 0 0,1 1-1 0 0,0-1 0 0 0,0 1 1 0 0,0-1-1 0 0,-1 1 0 0 0,1 0 0 0 0,0 0 1 0 0,-1 0-7 0 0,-4-1 1 0 0,1 0 1 0 0,-1 1 0 0 0,0 0-1 0 0,1 1 1 0 0,-1-1 0 0 0,0 1-1 0 0,1 0 1 0 0,-1 0-1 0 0,-2 2-1 0 0,-12 3-2 0 0,-18 10 2 0 0,32-14 1 0 0,-62 30-3 0 0,1 3 0 0 0,1 3-1 0 0,2 3 3 0 0,-43 33-65 0 0,-11 15-10 0 0,69-49 78 0 0,46-37-8 0 0,-1-1 0 0 0,1 1 0 0 0,0 0 0 0 0,0 0 1 0 0,0 0-1 0 0,0 1 0 0 0,0-1 0 0 0,1 1 0 0 0,0-1 0 0 0,-1 1 0 0 0,1 0 0 0 0,1 0 0 0 0,-1 0 5 0 0,2-3-1 0 0,0-1 0 0 0,0 0 1 0 0,0 1-1 0 0,0-1 0 0 0,0 0 0 0 0,0 1 0 0 0,0-1 0 0 0,0 1 0 0 0,0-1 0 0 0,0 0 1 0 0,0 1-1 0 0,0-1 0 0 0,1 0 0 0 0,-1 1 0 0 0,0-1 0 0 0,0 0 0 0 0,0 1 1 0 0,0-1-1 0 0,1 0 0 0 0,-1 0 0 0 0,0 1 0 0 0,0-1 0 0 0,1 0 0 0 0,-1 0 0 0 0,0 1 1 0 0,1-1-1 0 0,-1 0 0 0 0,0 0 0 0 0,0 0 0 0 0,1 0 0 0 0,-1 1 0 0 0,0-1 1 0 0,1 0-1 0 0,-1 0 0 0 0,1 0 0 0 0,-1 0 0 0 0,0 0 0 0 0,1 0 0 0 0,-1 0 0 0 0,0 0 1 0 0,1 0-1 0 0,-1 0 0 0 0,0 0 0 0 0,1 0 0 0 0,-1 0 0 0 0,1 0 1 0 0,18-4-40 0 0,12-9 40 0 0,0-1 0 0 0,-1-2 0 0 0,0-1 0 0 0,5-6 0 0 0,22-12 0 0 0,97-58 0 0 0,2-11 0 0 0,-58 33 0 0 0,-2-4 0 0 0,-4-4 0 0 0,27-35 0 0 0,-74 63 1 0 0,-28 30 52 0 0,-16 21-52 0 0,-1-1 0 0 0,1 1 0 0 0,0-1 0 0 0,-1 0 1 0 0,1 1-1 0 0,-1-1 0 0 0,0 0 0 0 0,1 1 0 0 0,-1-1 1 0 0,0 0-1 0 0,1 0 0 0 0,-1 1 0 0 0,0-1 1 0 0,0 0-1 0 0,0 0 0 0 0,1 0 0 0 0,-1 0-1 0 0,-1 1 1 0 0,1 0 0 0 0,0 0 0 0 0,0 0-1 0 0,0-1 1 0 0,0 1 0 0 0,-1 0 0 0 0,1 0 0 0 0,0 0 0 0 0,0-1-1 0 0,-1 1 1 0 0,1 0 0 0 0,0 0 0 0 0,0 0 0 0 0,-1 0 0 0 0,1 0-1 0 0,0 0 1 0 0,0 0 0 0 0,-1 0 0 0 0,1 0 0 0 0,0 0-1 0 0,0 0 1 0 0,-1 0 0 0 0,1 0 0 0 0,0 0 0 0 0,-1 0 0 0 0,1 0-1 0 0,0 0 1 0 0,0 0 0 0 0,-1 0 0 0 0,1 0-1 0 0,-26 9 29 0 0,-3 6-24 0 0,1 2 1 0 0,0 1-1 0 0,-12 11-5 0 0,2-2-10 0 0,-50 37-128 0 0,-59 56 138 0 0,111-88-9 0 0,-51 48 3 0 0,69-63 7 0 0,2 1 0 0 0,0 1 0 0 0,-9 15-1 0 0,24-31-4 0 0,-1 0 0 0 0,1-1 0 0 0,-1 1 0 0 0,1 0 0 0 0,0 0 0 0 0,0 0 0 0 0,0 0 0 0 0,0 0 0 0 0,1 0 0 0 0,-1 1 4 0 0,1-3-1 0 0,0 0 0 0 0,0 0 0 0 0,0 0 0 0 0,0-1 0 0 0,0 1 0 0 0,0 0 1 0 0,1 0-1 0 0,-1-1 0 0 0,0 1 0 0 0,0 0 0 0 0,0 0 0 0 0,1-1 0 0 0,-1 1 0 0 0,0 0 0 0 0,1-1 0 0 0,-1 1 0 0 0,1 0 0 0 0,-1-1 0 0 0,1 1 0 0 0,-1 0 0 0 0,1-1 0 0 0,-1 1 0 0 0,1-1 0 0 0,0 1 0 0 0,-1-1 0 0 0,1 0 0 0 0,0 1 1 0 0,-1-1-1 0 0,1 1 0 0 0,0-1 0 0 0,0 0 0 0 0,-1 0 0 0 0,1 1 0 0 0,0-1 0 0 0,0 0 0 0 0,-1 0 0 0 0,1 0 0 0 0,0 0 0 0 0,0 0 0 0 0,0 0 0 0 0,-1 0 0 0 0,1 0 1 0 0,8-1 3 0 0,0 0 0 0 0,0 0 1 0 0,-1 0-1 0 0,1-1 0 0 0,-1-1 0 0 0,1 1 0 0 0,-1-1 0 0 0,5-3-3 0 0,15-8 39 0 0,20-14-39 0 0,-10 6 8 0 0,34-20 23 0 0,47-38-31 0 0,63-58 33 0 0,-177 134-33 0 0,109-92 11 0 0,-109 92 0 0 0,0 0-1 0 0,0-1 1 0 0,0 1 0 0 0,-1-1-1 0 0,4-5-10 0 0,-8 7 6 0 0,-5 3 7 0 0,-6 5 22 0 0,-26 18-32 0 0,1 2 1 0 0,1 1-1 0 0,-29 29-3 0 0,-11 16-80 0 0,-22 31 80 0 0,37-38 8 0 0,13-14-8 0 0,-2 7 0 0 0,32-35 0 0 0,1 1 0 0 0,1 1 0 0 0,0 0 0 0 0,1 2 0 0 0,12-20-7 0 0,-1-1 0 0 0,1 1 0 0 0,0-1 1 0 0,0 1-1 0 0,1 0 0 0 0,0 0 0 0 0,-1 5 7 0 0,2-10-2 0 0,0 0 1 0 0,0 0-1 0 0,0 1 0 0 0,0-1 1 0 0,0 0-1 0 0,0 0 0 0 0,0 0 1 0 0,1 0-1 0 0,-1 0 0 0 0,1 1 1 0 0,-1-1-1 0 0,0 0 1 0 0,1 0-1 0 0,0 0 0 0 0,-1 0 1 0 0,1 0-1 0 0,0 0 0 0 0,-1 0 1 0 0,1-1-1 0 0,0 1 0 0 0,0 0 1 0 0,0 0-1 0 0,0-1 0 0 0,-1 1 1 0 0,1 0-1 0 0,0-1 1 0 0,0 1-1 0 0,1-1 0 0 0,-1 1 1 0 0,0-1-1 0 0,0 1 0 0 0,0-1 1 0 0,0 0-1 0 0,0 0 0 0 0,0 1 1 0 0,1-1-1 0 0,-1 0 0 0 0,0 0 1 0 0,0 0-1 0 0,0 0 1 0 0,0-1-1 0 0,1 1 2 0 0,5 0-2 0 0,0-1 1 0 0,0 0-1 0 0,0-1 1 0 0,0 1 0 0 0,0-1-1 0 0,0 0 1 0 0,-1-1-1 0 0,2-1 2 0 0,54-28 2 0 0,-49 25-3 0 0,49-33 1 0 0,-1-2 0 0 0,-2-2 0 0 0,11-16 0 0 0,-33 27 32 0 0,-2-1-1 0 0,-2-2 0 0 0,-1-2 1 0 0,22-33-32 0 0,-23 25 78 0 0,-2-2 1 0 0,8-20-79 0 0,-36 65 14 0 0,8-17 34 0 0,-9 12-3 0 0,-1 8-43 0 0,1 0 1 0 0,-1 0-1 0 0,1 0 1 0 0,0 0-1 0 0,-1 0 0 0 0,1-1 1 0 0,-1 1-1 0 0,1 0 1 0 0,0 0-1 0 0,-1 0 1 0 0,1 0-1 0 0,0 1 1 0 0,-1-1-1 0 0,1 0 1 0 0,-1 0-1 0 0,1 0 1 0 0,0 0-1 0 0,-1 0 1 0 0,1 0-1 0 0,0 1 1 0 0,-1-1-1 0 0,1 0 1 0 0,0 0-1 0 0,-1 0 1 0 0,1 1-3 0 0,-13 5 23 0 0,12-5-20 0 0,-31 20 62 0 0,-16 19-68 0 0,24-20-3 0 0,-30 28-88 0 0,-8 13 94 0 0,-48 56-32 0 0,52-55 30 0 0,8-6-47 0 0,32-35 48 0 0,2 1-1 0 0,0 1 0 0 0,1 1 2 0 0,11-19-4 0 0,1 1 0 0 0,0 0 0 0 0,1 1 0 0 0,-1-1 0 0 0,1 0 0 0 0,0 1 0 0 0,1-1 0 0 0,0 2 4 0 0,0-7-1 0 0,1 1 1 0 0,0-1-1 0 0,0 1 0 0 0,0-1 0 0 0,0 1 0 0 0,0-1 0 0 0,0 1 1 0 0,0-1-1 0 0,1 1 0 0 0,-1-1 0 0 0,0 1 0 0 0,1-1 1 0 0,-1 0-1 0 0,1 1 0 0 0,0-1 0 0 0,-1 0 0 0 0,1 1 0 0 0,0-1 1 0 0,0 0-1 0 0,0 0 0 0 0,0 0 0 0 0,0 0 0 0 0,0 0 0 0 0,0 0 1 0 0,0 0-1 0 0,0 0 0 0 0,1 0 0 0 0,-1 0 0 0 0,0-1 1 0 0,1 1-1 0 0,-1 0 0 0 0,0-1 0 0 0,1 1 0 0 0,-1-1 0 0 0,1 0 1 0 0,-1 1-1 0 0,1-1 0 0 0,-1 0 0 0 0,2 0 1 0 0,4 1 0 0 0,1-1 0 0 0,-1-1 0 0 0,1 1 0 0 0,-1-1 0 0 0,1 0 0 0 0,-1-1 0 0 0,0 0 0 0 0,1 0 0 0 0,-1 0 0 0 0,0-1 0 0 0,6-4 0 0 0,13-7 0 0 0,0-1 0 0 0,10-9 0 0 0,-14 9 0 0 0,51-35 20 0 0,-30 18 58 0 0,16-17-78 0 0,-34 25 22 0 0,0 0 1 0 0,-2-1 0 0 0,-1-2-1 0 0,-1 0 1 0 0,6-12-23 0 0,-17 23 33 0 0,-1 3-19 0 0,-1 0 0 0 0,0-1 0 0 0,1-3-14 0 0,-3-7 62 0 0,-5 23-59 0 0,-1 1-1 0 0,0-1 1 0 0,0 1 0 0 0,0-1-1 0 0,0 1 1 0 0,0-1-1 0 0,0 1 1 0 0,0-1 0 0 0,0 0-1 0 0,0 1 1 0 0,0-1-1 0 0,0 1 1 0 0,0-1 0 0 0,0 1-1 0 0,0-1 1 0 0,-1 1-1 0 0,1-1 1 0 0,0 1 0 0 0,0-1-1 0 0,-1 1 1 0 0,1 0-1 0 0,0-1 1 0 0,0 1 0 0 0,-1-1-1 0 0,1 1 1 0 0,-1 0-1 0 0,1-1 1 0 0,0 1 0 0 0,-1 0-1 0 0,1-1 1 0 0,-1 1-1 0 0,1 0 1 0 0,-1 0 0 0 0,1-1-1 0 0,-1 1 1 0 0,1 0 0 0 0,-1 0-1 0 0,1 0 1 0 0,-1 0-1 0 0,1-1 1 0 0,-1 1 0 0 0,1 0-1 0 0,-1 0 1 0 0,1 0-1 0 0,-1 0 1 0 0,1 0 0 0 0,-1 1-1 0 0,1-1 1 0 0,-1 0-1 0 0,1 0 1 0 0,-1 0 0 0 0,0 0-3 0 0,-14 5 30 0 0,2 2-40 0 0,-11 8 6 0 0,2 1 0 0 0,0 1 0 0 0,0 1 0 0 0,-3 6 4 0 0,-7 5-57 0 0,-21 18-52 0 0,1 4 58 0 0,35-33 56 0 0,-13 20-5 0 0,21-25 20 0 0,1 1 0 0 0,0-1 0 0 0,-3 9-20 0 0,9-18 0 0 0,0 1 1 0 0,1-1-1 0 0,-1 1 0 0 0,1 0 1 0 0,0 0-1 0 0,0 0 0 0 0,1-1 0 0 0,-1 1 1 0 0,1 0-1 0 0,0 4 0 0 0,1-7-1 0 0,-1 0-1 0 0,0 0 1 0 0,1 0 0 0 0,-1 0-1 0 0,1 0 1 0 0,0 0 0 0 0,0 0-1 0 0,0 0 1 0 0,0 0 0 0 0,0-1-1 0 0,0 2 2 0 0,1-1-4 0 0,-1-1 0 0 0,0 0-1 0 0,1 1 1 0 0,-1-1 0 0 0,1 0 0 0 0,-1 0-1 0 0,1 0 1 0 0,0 0 0 0 0,-1 0-1 0 0,1 0 1 0 0,0 0 0 0 0,0 0-1 0 0,0-1 1 0 0,0 1 4 0 0,4 0 0 0 0,1 0 0 0 0,-1-1 0 0 0,1 1 0 0 0,0-1 0 0 0,-1 0 0 0 0,1-1 0 0 0,0 0 0 0 0,-1 0 0 0 0,1 0 0 0 0,-1-1 0 0 0,1 0 0 0 0,-1 0 0 0 0,0-1 0 0 0,4-1 0 0 0,8-5 0 0 0,0-1 0 0 0,0-1 0 0 0,-1 0 0 0 0,3-4 0 0 0,14-12 131 0 0,29-29-131 0 0,-39 31 16 0 0,0-1 0 0 0,12-20-16 0 0,-24 31 7 0 0,17-24 29 0 0,-2 0 1 0 0,-1-2 0 0 0,6-17-37 0 0,-30 54 5 0 0,0-1-1 0 0,-1 1 1 0 0,1-1-1 0 0,-1 0 1 0 0,0 1 0 0 0,0-1-1 0 0,0-2-4 0 0,-1 6 1 0 0,0 1 0 0 0,0-1 0 0 0,0 0 0 0 0,0 1 0 0 0,0-1 0 0 0,0 0 0 0 0,0 0 1 0 0,-1 1-1 0 0,1-1 0 0 0,0 0 0 0 0,0 1 0 0 0,-1-1 0 0 0,1 0 0 0 0,0 1 0 0 0,-1-1 0 0 0,1 1 0 0 0,0-1 0 0 0,-1 0 0 0 0,1 1 0 0 0,-1-1 0 0 0,1 1-1 0 0,-1-1 1 0 0,0 1-1 0 0,0 0 1 0 0,0-1-1 0 0,0 1 1 0 0,0 0-1 0 0,0 0 1 0 0,0 0-1 0 0,0 0 1 0 0,0 0-1 0 0,0 0 1 0 0,0 0-1 0 0,0 0 1 0 0,0 0-1 0 0,0 0 1 0 0,0 0-1 0 0,0 0 1 0 0,0 1-1 0 0,1-1 1 0 0,-1 1-1 0 0,-1-1 0 0 0,-11 6-21 0 0,1 0 0 0 0,-1 1 1 0 0,1 1-1 0 0,0-1 0 0 0,1 2 0 0 0,0 0 0 0 0,0 0 0 0 0,-8 10 21 0 0,-8 11-88 0 0,1 1-1 0 0,-11 18 89 0 0,25-32-11 0 0,-50 74 10 0 0,51-73-6 0 0,2 0 0 0 0,-1 4 7 0 0,-5 18-43 0 0,14-36 41 0 0,0-1 0 0 0,1 0-1 0 0,-1 0 1 0 0,1 1 0 0 0,-1-1 0 0 0,1 0 0 0 0,0 1 0 0 0,0-1-1 0 0,1 0 1 0 0,-1 0 0 0 0,1 1 0 0 0,0-1 0 0 0,-1 0 0 0 0,1 0-1 0 0,1 0 1 0 0,-1 1 0 0 0,0-1 0 0 0,1-1 0 0 0,-1 1 0 0 0,1 0 0 0 0,1 1 2 0 0,-1-2-2 0 0,0 0 1 0 0,0-1 0 0 0,0 1 0 0 0,0 0 0 0 0,0-1 0 0 0,0 0 0 0 0,1 1 0 0 0,-1-1 0 0 0,1 0 0 0 0,-1 0 0 0 0,0-1-1 0 0,1 1 1 0 0,0 0 0 0 0,-1-1 0 0 0,1 1 0 0 0,-1-1 0 0 0,1 0 0 0 0,-1 0 0 0 0,1 0 0 0 0,0 0 0 0 0,-1-1 0 0 0,1 1 0 0 0,-1-1-1 0 0,1 1 1 0 0,-1-1 0 0 0,1 0 0 0 0,0 0 1 0 0,11-4 12 0 0,-2-1 0 0 0,1 0 0 0 0,-1-1 0 0 0,0-1 0 0 0,0 0 0 0 0,2-3-12 0 0,15-12 72 0 0,20-22-72 0 0,-28 22 17 0 0,0 0 0 0 0,-2-1 0 0 0,0 0-1 0 0,12-25-16 0 0,-20 30 29 0 0,-1 0-1 0 0,-1-1 1 0 0,0-1 0 0 0,1-9-29 0 0,-8 27 6 0 0,-1-1 1 0 0,0 1-1 0 0,0-1 1 0 0,0 0 0 0 0,-1 0-1 0 0,1 1 1 0 0,-1-1 0 0 0,0 0-1 0 0,0 0 1 0 0,0 0 0 0 0,0 0-1 0 0,-1 1 1 0 0,0-4-7 0 0,0 6 1 0 0,1 0 0 0 0,-1 1 1 0 0,1-1-1 0 0,-1 1 0 0 0,1-1 0 0 0,-1 1 0 0 0,0-1 1 0 0,0 1-1 0 0,1-1 0 0 0,-1 1 0 0 0,0 0 0 0 0,0-1 0 0 0,1 1 1 0 0,-1 0-1 0 0,0 0 0 0 0,0 0 0 0 0,0-1 0 0 0,1 1 0 0 0,-1 0 1 0 0,0 0-1 0 0,0 0 0 0 0,0 0 0 0 0,1 0 0 0 0,-1 1 0 0 0,0-1 1 0 0,0 0-1 0 0,0 0 0 0 0,1 0 0 0 0,-1 1 0 0 0,0-1 0 0 0,0 0 1 0 0,0 1-2 0 0,-28 13 22 0 0,27-13-22 0 0,-17 10-12 0 0,0 2-1 0 0,-3 3 13 0 0,-2 4-47 0 0,0 0-1 0 0,-10 14 48 0 0,3 0-95 0 0,-11 18 95 0 0,0 6-25 0 0,34-46 22 0 0,0 1 0 0 0,0 0 1 0 0,1 0-1 0 0,-1 7 3 0 0,6-15-10 0 0,0 1 0 0 0,0-1 0 0 0,1 1 0 0 0,0 0 0 0 0,0 0-1 0 0,0-1 1 0 0,1 1 0 0 0,0 0 0 0 0,0 0 0 0 0,0 0 0 0 0,1-1 0 0 0,1 5 10 0 0,-2-9-2 0 0,0 0-1 0 0,0 0 0 0 0,1 0 1 0 0,-1 0-1 0 0,0 0 1 0 0,1 0-1 0 0,-1 0 1 0 0,1 0-1 0 0,-1 0 0 0 0,1-1 1 0 0,-1 1-1 0 0,1 0 1 0 0,0 0-1 0 0,-1-1 1 0 0,1 1-1 0 0,0 0 0 0 0,-1-1 1 0 0,1 1-1 0 0,0-1 1 0 0,0 1-1 0 0,0-1 1 0 0,0 1-1 0 0,0-1 3 0 0,0 1-2 0 0,1-1 0 0 0,0 0 1 0 0,-1 1-1 0 0,1-1 0 0 0,0 0 0 0 0,-1 0 1 0 0,1 0-1 0 0,0-1 0 0 0,-1 1 0 0 0,1 0 1 0 0,0-1-1 0 0,-1 1 0 0 0,1-1 2 0 0,7-2 0 0 0,-1-1-1 0 0,1 0 1 0 0,-1 0 0 0 0,6-5 0 0 0,-10 6-1 0 0,31-24 1 0 0,-28 20 0 0 0,1 1 0 0 0,1 0 0 0 0,-1 0 0 0 0,4-1 0 0 0,-8 5 11 0 0,-10 9 72 0 0,-1 4-52 0 0,2-2-28 0 0,-16 19 0 0 0,-8 20-85 0 0,24-39 63 0 0,1 1-1 0 0,0-1 0 0 0,1 1 0 0 0,-1 4 20 0 0,2-8 2 0 0,1 1-1 0 0,0-1 1 0 0,0 1-1 0 0,1 3-1 0 0,1 1-25 0 0,0-6-16 0 0,-1-4 38 0 0,0-1 1 0 0,0 1 0 0 0,0-1 0 0 0,1 1 0 0 0,-1-1 0 0 0,0 1 0 0 0,0-1-1 0 0,1 1 1 0 0,-1-1 0 0 0,0 1 0 0 0,1-1 0 0 0,-1 1 0 0 0,0-1 0 0 0,1 1-1 0 0,-1-1 1 0 0,1 0 0 0 0,-1 1 0 0 0,0-1 0 0 0,1 0 0 0 0,-1 1 0 0 0,1-1-1 0 0,-1 0 1 0 0,1 0 0 0 0,-1 1 0 0 0,1-1 0 0 0,0 0 0 0 0,-1 0 0 0 0,1 0 2 0 0,-1 0-7 0 0,0 0 6 0 0,1 1 1 0 0,-1-1 0 0 0,1 0-1 0 0,-1 0 1 0 0,1 0 0 0 0,-1 0-1 0 0,1 0 1 0 0,-1 0-1 0 0,0 0 1 0 0,1 0 0 0 0,-1 0-1 0 0,1 0 1 0 0,-1 0-1 0 0,1 0 1 0 0,-1 0 0 0 0,1 0-1 0 0,-1 0 1 0 0,1 0 0 0 0,-1-1-1 0 0,0 1 1 0 0,1 0-1 0 0,-1 0 1 0 0,1-1 0 0 0,-1 1-1 0 0,0 0 1 0 0,1 0-1 0 0,-1-1 1 0 0,0 1 0 0 0,1-1 0 0 0,0 1 0 0 0,3-2 0 0 0,-3 1 2 0 0,-1 1 0 0 0,1 0 0 0 0,-1 0 0 0 0,0-1 1 0 0,1 1-1 0 0,-1 0 0 0 0,0-1 0 0 0,1 1 0 0 0,-1 0 0 0 0,0-1 0 0 0,0 1 0 0 0,1 0 0 0 0,-1-1 0 0 0,0 1 0 0 0,0-1 0 0 0,0 1 1 0 0,0 0-1 0 0,1-1 0 0 0,-1 1 0 0 0,0-1 0 0 0,0 1 0 0 0,0-1 0 0 0,0 1 0 0 0,0-1 0 0 0,0 1 0 0 0,0 0 0 0 0,0-1 0 0 0,0 1 0 0 0,0-1 1 0 0,0 1-1 0 0,-1-1 0 0 0,1 1 0 0 0,0-1 0 0 0,0 1-2 0 0,0 0 1 0 0,0-4 17 0 0,-1 1-1 0 0,1-1 1 0 0,-1 1-1 0 0,1 0 1 0 0,-1-1-1 0 0,0 1 1 0 0,0 0-1 0 0,-1 0 1 0 0,0-3-18 0 0,-1 1 20 0 0,0 1 0 0 0,0-1 1 0 0,0 1-1 0 0,0 0 0 0 0,-1 0 0 0 0,-1-1-20 0 0,0 0 15 0 0,0 1-1 0 0,0 0 1 0 0,0 0-1 0 0,-1 0 1 0 0,0 1-15 0 0,1 0 2 0 0,0 1-1 0 0,0 0 1 0 0,1 0 0 0 0,-2 0 0 0 0,1 1 0 0 0,0-1-2 0 0,-10 0-5 0 0,-1 1 1 0 0,1 0-1 0 0,0 1 1 0 0,-1 0-1 0 0,1 1 1 0 0,0 1-1 0 0,0 1 1 0 0,-7 1 4 0 0,-31 11-78 0 0,-38 15 78 0 0,17-5-17 0 0,-15 3 17 0 0,-1-4 0 0 0,-89 12 0 0 0,176-36 1 0 0,-4 1 7 0 0,0 0-1 0 0,0 0 1 0 0,0-1 0 0 0,0 0 0 0 0,0 0 0 0 0,-1 0 0 0 0,1-1 0 0 0,-2-1-8 0 0,9 2 0 0 0,0 0 0 0 0,0 0 0 0 0,0 0 0 0 0,-1 0 0 0 0,1 0 0 0 0,0-1 0 0 0,0 1 0 0 0,0 0 0 0 0,0 0 0 0 0,0 0 0 0 0,0 0 0 0 0,0 0 0 0 0,0-1 0 0 0,-1 1 0 0 0,1 0 0 0 0,0 0 0 0 0,0 0 0 0 0,0 0 0 0 0,0 0 0 0 0,0-1 0 0 0,0 1 0 0 0,0 0 0 0 0,0 0 0 0 0,0 0 0 0 0,0 0 0 0 0,0-1 0 0 0,0 1 0 0 0,0 0 0 0 0,0 0 0 0 0,0 0 0 0 0,0 0 0 0 0,0-1 0 0 0,0 1 0 0 0,0 0 0 0 0,1 0 0 0 0,-1 0 0 0 0,0 0 0 0 0,0 0 0 0 0,0-1 0 0 0,0 1 0 0 0,0 0 0 0 0,0 0 0 0 0,0 0 0 0 0,1 0 0 0 0,3-6-10 0 0,-4 6 7 0 0,6-5-12 0 0,1-1 0 0 0,-1 2 0 0 0,1-1 0 0 0,0 1 0 0 0,0 0 0 0 0,1 0 0 0 0,-1 1 0 0 0,1 0 15 0 0,20-11-27 0 0,177-96-90 0 0,-202 109 116 0 0,-1 0 1 0 0,0 0-1 0 0,0-1 0 0 0,1 1 1 0 0,-1 0-1 0 0,0-1 0 0 0,0 0 1 0 0,0 0-1 0 0,-1 1 1 0 0,1-1-1 0 0,0 0 0 0 0,-1 0 1 0 0,1-1-1 0 0,-1 1 0 0 0,0 0 1 0 0,0 0-1 0 0,1-2 1 0 0,-2 4 2 0 0,0-1 0 0 0,0 1 0 0 0,0 0 0 0 0,-1-1 0 0 0,1 1 0 0 0,0 0 0 0 0,0 0 0 0 0,0-1 0 0 0,0 1 0 0 0,-1 0 0 0 0,1-1 0 0 0,0 1 0 0 0,0 0 0 0 0,-1 0 0 0 0,1 0 0 0 0,0-1 0 0 0,0 1-1 0 0,-1 0 1 0 0,1 0 0 0 0,0 0 0 0 0,-1-1 0 0 0,1 1 0 0 0,0 0 0 0 0,-1 0 0 0 0,1 0 0 0 0,0 0 0 0 0,-1 0 0 0 0,1 0 0 0 0,0 0 0 0 0,-1 0 0 0 0,1 0 0 0 0,0 0 0 0 0,-1 0 0 0 0,1 0-2 0 0,-9-1 25 0 0,1 0 1 0 0,0 0-1 0 0,-1 1 0 0 0,1 0 1 0 0,-9 1-26 0 0,-41 8 28 0 0,32-4-34 0 0,-20 5 6 0 0,-2 3 0 0 0,-39 8 0 0 0,-221 31 122 0 0,261-45-116 0 0,-48 10 12 0 0,31-5 28 0 0,-51 3-46 0 0,82-15 0 0 0,33 0-1 0 0,0 0 0 0 0,0 0 0 0 0,0 0 0 0 0,-1 0 0 0 0,1 0 0 0 0,0 0 0 0 0,0 0-1 0 0,0 0 1 0 0,0 0 0 0 0,0 0 0 0 0,0 0 0 0 0,-1 0 0 0 0,1 0 0 0 0,0 0 0 0 0,0 0 0 0 0,0-1 0 0 0,0 1 0 0 0,0 0-1 0 0,0 0 1 0 0,0 0 0 0 0,-1 0 0 0 0,1 0 0 0 0,0 0 0 0 0,0-1 0 0 0,0 1 0 0 0,0 0 0 0 0,0 0 0 0 0,0 0 0 0 0,0 0-1 0 0,0 0 1 0 0,0-1 0 0 0,0 1 0 0 0,0 0 0 0 0,0 0 0 0 0,0 0 0 0 0,0 0 0 0 0,0 0 0 0 0,0-1 0 0 0,0 1 0 0 0,0 0-1 0 0,0 0 1 0 0,0 0 0 0 0,0 0 0 0 0,0 0 0 0 0,0-1 0 0 0,0 1 0 0 0,0 0 0 0 0,1 0 0 0 0,-1 0 0 0 0,0 0 0 0 0,0 0-1 0 0,0 0 1 0 0,0-1 0 0 0,0 1 0 0 0,0 0 0 0 0,0 0 0 0 0,0 0 0 0 0,1 0 0 0 0,-1 0 0 0 0,0 0 0 0 0,0 0 1 0 0,6-7-6 0 0,-6 7 6 0 0,21-17-41 0 0,1 0 0 0 0,7-2 41 0 0,27-21-46 0 0,-45 31 47 0 0,-3 2 2 0 0,2 0 0 0 0,-1 0 1 0 0,1 1-4 0 0,-13 7 44 0 0,-4 0-30 0 0,-6 3-8 0 0,-46 28 52 0 0,31-17-60 0 0,0 0-1 0 0,-2-1 3 0 0,-39 14 0 0 0,-111 42 0 0 0,-8 3 0 0 0,181-70 0 0 0,4-2 0 0 0,0 0 0 0 0,0 0 0 0 0,1 0 0 0 0,-1 0 0 0 0,0-1 0 0 0,0 1 0 0 0,0-1 0 0 0,0 0 0 0 0,0 1 0 0 0,0-1 0 0 0,0-1 0 0 0,-2 1 0 0 0,-3-1 0 0 0,1 0 0 0 0,-1 1 0 0 0,0 0 0 0 0,0 0 0 0 0,0 1 0 0 0,0 0 0 0 0,1 0 0 0 0,-6 2 0 0 0,5 0 0 0 0,0 0 0 0 0,1 0 0 0 0,-1 1 0 0 0,1-1 0 0 0,-2 3 0 0 0,-49 31 0 0 0,37-25 0 0 0,17-10 0 0 0,0 0 0 0 0,0 0 0 0 0,0 0 0 0 0,1 1 0 0 0,-1-1 0 0 0,1 1 0 0 0,-1 0 0 0 0,0 1 0 0 0,-6 6 3 0 0,1 0-13 0 0,5-6-55 0 0,-5 6 39 0 0,8-9 23 0 0,0-1 0 0 0,1 1 0 0 0,-1 0 0 0 0,0 0 0 0 0,0-1 1 0 0,1 1-1 0 0,-1 0 0 0 0,1 0 0 0 0,-1 0 0 0 0,0 0 0 0 0,1 0 1 0 0,0 0-1 0 0,-1-1 0 0 0,1 1 0 0 0,-1 0 0 0 0,1 1 3 0 0,-4 7-14 0 0,3-8 12 0 0,1 0 0 0 0,0-1-1 0 0,-1 1 1 0 0,1-1 0 0 0,0 1-1 0 0,-1 0 1 0 0,1 0 0 0 0,0-1-1 0 0,0 1 1 0 0,-1 0 0 0 0,1-1-1 0 0,0 1 1 0 0,0 0 0 0 0,0 0-1 0 0,0-1 1 0 0,0 1 0 0 0,0 1 2 0 0,0 8-11 0 0,0-10 11 0 0,0 1 0 0 0,0-1 0 0 0,0 0 0 0 0,0 0 0 0 0,0 1 0 0 0,-1-1 0 0 0,1 0 0 0 0,0 0 0 0 0,0 1 0 0 0,0-1 0 0 0,0 0 0 0 0,0 0 0 0 0,0 1 0 0 0,0-1 0 0 0,0 0 0 0 0,0 0 0 0 0,0 1 0 0 0,0-1 0 0 0,1 0 0 0 0,-1 0 0 0 0,0 1 0 0 0,0-1 0 0 0,0 0 0 0 0,0 0 0 0 0,0 1 0 0 0,0-1 0 0 0,0 0 0 0 0,1 0 0 0 0,-1 0 0 0 0,0 1 0 0 0,0-1 0 0 0,0 0 0 0 0,1 0 0 0 0,-1 0 0 0 0,0 0 0 0 0,0 0 0 0 0,0 1 0 0 0,1-1 0 0 0,-1 0 0 0 0,0 0 0 0 0,1 0 0 0 0,4 3 0 0 0,-5-3 0 0 0,1 1 0 0 0,0-1 0 0 0,0 0 0 0 0,0 1 0 0 0,0-1 0 0 0,0 0 0 0 0,0 1 0 0 0,0-1 0 0 0,0 0 0 0 0,0 0 0 0 0,0 0 0 0 0,0 0 0 0 0,0 0 0 0 0,0 0 0 0 0,-1 0 0 0 0,1-1 0 0 0,0 1 0 0 0,0 0 0 0 0,0 0 0 0 0,16-1 0 0 0,-14 1-1 0 0,2 1-6 0 0,-1 0-1 0 0,0 0 1 0 0,0 0-1 0 0,-1 0 1 0 0,1 1-1 0 0,0-1 1 0 0,1 2 7 0 0,-1-2-1 0 0,-1 1 0 0 0,1-1 0 0 0,0 0 1 0 0,-1-1-1 0 0,1 1 0 0 0,0-1 0 0 0,0 1 1 0 0,0-1-1 0 0,-1 0 0 0 0,1-1 0 0 0,2 1 1 0 0,28-2-51 0 0,-27 1 106 0 0,6-1-37 0 0,-8 3-18 0 0,-2 0 0 0 0,1-1 0 0 0,-1 1 0 0 0,0-1 0 0 0,0 0 0 0 0,0 0 0 0 0,1 0 0 0 0,-1-1 0 0 0,0 1 0 0 0,0-1 0 0 0,1 0 0 0 0,1 0 0 0 0,19-7 0 0 0,-21 6 0 0 0,0 1 0 0 0,1-1 0 0 0,-1 1 0 0 0,1 0 0 0 0,-1 0 0 0 0,1 1 0 0 0,3-2 0 0 0,-2 1 0 0 0,0 0 0 0 0,-1 1 0 0 0,1-1 0 0 0,0 1 0 0 0,0 0 0 0 0,4 1 0 0 0,-5-1 0 0 0,11 1 0 0 0,-11-1 0 0 0,1 0 0 0 0,-1 0 0 0 0,1 0 0 0 0,-1 0 0 0 0,1-1 0 0 0,-1 1 0 0 0,3-2 0 0 0,7-1 0 0 0,-8 1 0 0 0,0 1 0 0 0,0 0 0 0 0,0 0 0 0 0,1 1 0 0 0,-1-1 0 0 0,0 1 0 0 0,-4 0 0 0 0,0 0 0 0 0,0 0 0 0 0,-1 0 0 0 0,1 0 0 0 0,0 1 0 0 0,-1-1 0 0 0,1 0 0 0 0,0 1 0 0 0,-1-1 0 0 0,1 1 0 0 0,0 0 0 0 0,-1-1 0 0 0,2 2 0 0 0,-2-1 0 0 0,1-1 0 0 0,-1 1 0 0 0,1 0 0 0 0,-1-1 0 0 0,0 0 0 0 0,1 1 0 0 0,0-1 0 0 0,-1 1 0 0 0,1-1 0 0 0,-1 0 0 0 0,1 0 0 0 0,-1 0 0 0 0,2 0 0 0 0,33-4 0 0 0,-27 3 0 0 0,-1 0 0 0 0,0 0 0 0 0,0 1 0 0 0,6 0 0 0 0,-9 1 1 0 0,47 4 62 0 0,9-2-63 0 0,8 5 0 0 0,-49-5 0 0 0,0-1 0 0 0,0-1 0 0 0,17-2 0 0 0,-3 0 0 0 0,-16 0 22 0 0,-15 0-15 0 0,0 1 0 0 0,1-1 0 0 0,-1 1 0 0 0,0 0 0 0 0,0 0 0 0 0,4 1-7 0 0,-4-1 0 0 0,1 1 0 0 0,-1-2 0 0 0,1 1 0 0 0,-1 0 0 0 0,1 0 0 0 0,2-2 0 0 0,6 1 0 0 0,24-4 0 0 0,-24 2 0 0 0,1 2 0 0 0,0 0 0 0 0,0 0 0 0 0,-1 1 0 0 0,12 1 0 0 0,-17 0-8 0 0,10-1 63 0 0,5 0-38 0 0,-2-1 12 0 0,0-1 0 0 0,3-1-29 0 0,-8 1 6 0 0,3 1-4 0 0,-1 1 0 0 0,11 0-2 0 0,1 1-33 0 0,3-3-105 0 0,0-2 94 0 0,0-1 90 0 0,-2 3 87 0 0,-20 4-20 0 0,5 1-48 0 0,0 0-41 0 0,-5 0-34 0 0,-3-2 10 0 0,0 0 0 0 0,0 0 0 0 0,0 0 0 0 0,0-1 0 0 0,0 0 0 0 0,0 0 0 0 0,2-1 0 0 0,15 0 0 0 0,49-3 23 0 0,-48 2-9 0 0,0 0-1 0 0,0 2 1 0 0,10 2-14 0 0,-12-1 0 0 0,1 0 0 0 0,2-2 0 0 0,9 0 0 0 0,-25 0 0 0 0,8 2 0 0 0,-11-2 19 0 0,-6 1-16 0 0,-1-1 0 0 0,1 1 0 0 0,0 0 0 0 0,0 0 0 0 0,0 0 0 0 0,-1 0 0 0 0,1-1 0 0 0,0 1 0 0 0,0 0 0 0 0,0 1-1 0 0,-1-1 1 0 0,1 0 0 0 0,0 0 0 0 0,0 0 0 0 0,0 0 0 0 0,-1 1 0 0 0,1-1 0 0 0,0 0 0 0 0,0 1-3 0 0,5 0 4 0 0,0 0 1 0 0,-1-1 0 0 0,1 0-1 0 0,0 0 1 0 0,0 0 0 0 0,-1-1-1 0 0,1 0 1 0 0,0 0 0 0 0,-1 0-1 0 0,6-2-4 0 0,15-3 7 0 0,-11 4 4 0 0,-5 0 7 0 0,-1 1 0 0 0,1 0-1 0 0,6 1-17 0 0,10-2 60 0 0,-6 1-56 0 0,-14 1 12 0 0,7-1 161 0 0,-1-1-101 0 0,-1 1-111 0 0,0 0-116 0 0,18 0 138 0 0,-12 2 15 0 0,-13 0-2 0 0,-1-1 0 0 0,0 1 0 0 0,1-1 0 0 0,-1 0 0 0 0,0 0 0 0 0,1 0 0 0 0,-1 0 0 0 0,8 0 0 0 0,46-4 128 0 0,-56 4-128 0 0,1 0 0 0 0,0 0 0 0 0,0 0 0 0 0,0-1 0 0 0,0 1 0 0 0,0 0 0 0 0,0-1 0 0 0,0 0 0 0 0,-1 1 0 0 0,1-1 0 0 0,0 0 0 0 0,0 0 0 0 0,-1 0 0 0 0,1 0 0 0 0,0 0 0 0 0,-1 0 0 0 0,1 0 0 0 0,-1-1 0 0 0,0 1 0 0 0,2-2 0 0 0,-2 0 11 0 0,0 2 42 0 0,-1 1 12 0 0,-1 0-6 0 0,-1-3-42 0 0,0 2 38 0 0,0 0-43 0 0,0 0 0 0 0,0 0 1 0 0,0 0-1 0 0,0 0 0 0 0,0 0 0 0 0,0 0 0 0 0,0 1 1 0 0,-1-1-1 0 0,1 1 0 0 0,0 0 0 0 0,-2-1-12 0 0,-30 0 91 0 0,20 1-51 0 0,-22-3 21 0 0,2-1-45 0 0,-27-3-18 0 0,-21-2 2 0 0,-46-13 0 0 0,-11-2 0 0 0,93 17-7 0 0,-31-4 16 0 0,49 9-56 0 0,0 1-49 0 0,27 1 5 0 0,4-1-10 0 0,11-5 26 0 0,9-1 12 0 0,1-1 0 0 0,5-4 63 0 0,20-8-50 0 0,103-37 112 0 0,-21 7 21 0 0,-43 19-60 0 0,-65 24-23 0 0,0-1 0 0 0,0-2 0 0 0,-1 0 0 0 0,0-1 0 0 0,11-9 0 0 0,-32 20 0 0 0,-1 0 0 0 0,0 0 0 0 0,1-1 0 0 0,-1 1 0 0 0,1 0 0 0 0,-1-1 0 0 0,0 1 0 0 0,1 0 0 0 0,-1-1 0 0 0,0 1 0 0 0,0 0 0 0 0,1-1 0 0 0,-1 1 0 0 0,0 0 0 0 0,0-1 0 0 0,1 1 0 0 0,-1-1 0 0 0,0 1 0 0 0,0-1 0 0 0,0 1 0 0 0,0 0 0 0 0,0-1 0 0 0,1 1 0 0 0,-7-6 0 0 0,-11 2 0 0 0,1 3-20 0 0,1 1-1 0 0,-15 2 21 0 0,7 1-76 0 0,0 1 0 0 0,-21 7 76 0 0,1 2-141 0 0,-2 4 141 0 0,-12 5-23 0 0,-45 21 226 0 0,34-11-127 0 0,26-10-70 0 0,2 1-42 0 0,0 1-49 0 0,2 2-57 0 0,23-14 66 0 0,3 1 55 0 0,-5 3 21 0 0,15-14 0 0 0,-3 7-11 0 0,19-8-42 0 0,-8-2 60 0 0,0 0 0 0 0,0 0 0 0 0,-1-1 1 0 0,1 0-1 0 0,1 0-7 0 0,29-14 90 0 0,-21 9-39 0 0,230-99 205 0 0,-138 65-209 0 0,-56 24-47 0 0,26-4 0 0 0,-65 18 0 0 0,-2 0 0 0 0,-54 12 0 0 0,11 4 0 0 0,2 0 0 0 0,0 2 0 0 0,1 2 0 0 0,-14 9 0 0 0,31-18 0 0 0,-7 4 0 0 0,-11 7 0 0 0,0 1 0 0 0,-4 4 0 0 0,34-23 0 0 0,-1 1 0 0 0,-1 0 0 0 0,1 0 0 0 0,0 0 0 0 0,0 0 0 0 0,0 0 0 0 0,0 0 0 0 0,0 0 0 0 0,1 1 0 0 0,-1-1 0 0 0,0 1 0 0 0,3 1 0 0 0,6-4 0 0 0,4-2-24 0 0,0 0 0 0 0,1-1 0 0 0,1-1 24 0 0,59-24-234 0 0,-42 15 156 0 0,0 2 46 0 0,0 0 73 0 0,0 1 253 0 0,30-4-294 0 0,-21 8 57 0 0,-39 6-57 0 0,0 0 0 0 0,0 0 0 0 0,1 0 0 0 0,-1 0 0 0 0,0 0 0 0 0,0-1 0 0 0,0 1 0 0 0,1 0 0 0 0,-1 0 0 0 0,0 0 0 0 0,0 0 0 0 0,1 0 0 0 0,-1 0 0 0 0,0 1 0 0 0,0-1 0 0 0,0 0 0 0 0,1 0 0 0 0,-1 0 0 0 0,0 0 0 0 0,0 0 0 0 0,0 0 0 0 0,1 0 0 0 0,-1 0 0 0 0,0 0 0 0 0,0 0 0 0 0,0 1 0 0 0,0-1 0 0 0,1 0 0 0 0,-1 0 0 0 0,0 0 0 0 0,0 0 0 0 0,0 1 0 0 0,0-1 0 0 0,0 0 0 0 0,1 0 0 0 0,-1 0 0 0 0,0 1 0 0 0,0-1 0 0 0,0 0 0 0 0,0 0 0 0 0,0 0 0 0 0,0 1 0 0 0,0-1 0 0 0,0 0 0 0 0,0 0 0 0 0,0 0 0 0 0,0 1 0 0 0,0-1 0 0 0,0 0 0 0 0,0 0 0 0 0,0 1 0 0 0,0-1 0 0 0,0 0 0 0 0,0 0 0 0 0,0 1 0 0 0,-5 8 0 0 0,5-9 0 0 0,-3 4 1 0 0,0 0-1 0 0,-1 1 0 0 0,1-1 1 0 0,-1-1-1 0 0,0 1 0 0 0,0-1 1 0 0,0 1-1 0 0,0-1 0 0 0,-2 0 0 0 0,-7 5-8 0 0,0 0 0 0 0,-9 3 8 0 0,-6-1-120 0 0,27-10 146 0 0,1 0-90 0 0,7-1 128 0 0,2 0-15 0 0,-3-1-64 0 0,-1 0-47 0 0,0 0-62 0 0,-4 1 211 0 0,-1 1 20 0 0,0 0-42 0 0,-3-2-95 0 0,-12 1-126 0 0,12 1 134 0 0,-21 3 40 0 0,0 2 1 0 0,-5 2-19 0 0,-83 29 117 0 0,37-10-66 0 0,58-21-13 0 0,-1 0-41 0 0,0-1-56 0 0,0-1-1 0 0,0-1 1 0 0,-11 0 59 0 0,3-2 21 0 0,1-2 100 0 0,-13-1-112 0 0,0 3 1 0 0,-8 1-10 0 0,-47-1 25 0 0,63-1-63 0 0,0 0 0 0 0,0 2 0 0 0,-1 2 0 0 0,-25 5 38 0 0,29 0-11 0 0,27-8-42 0 0,13-3-55 0 0,-8 2 88 0 0,19-6 14 0 0,1 1-1 0 0,1 2 1 0 0,-1 0 0 0 0,1 2-1 0 0,6 0 7 0 0,14 2-16 0 0,0 2 0 0 0,22 5 16 0 0,-49-5 13 0 0,23 0-41 0 0,-15-3 86 0 0,-7 1 54 0 0,-35 0 10 0 0,1-1-34 0 0,-16-4 3 0 0,-21-1-75 0 0,-224-13-16 0 0,52 2 0 0 0,137 14 0 0 0,-1 3 0 0 0,1 5 0 0 0,-82 15 0 0 0,145-18 0 0 0,-1 0 0 0 0,-9-2 0 0 0,32 0-1 0 0,1 0 0 0 0,0 0-1 0 0,0 0 1 0 0,0 0 0 0 0,-1 0 0 0 0,1 0-1 0 0,0 0 1 0 0,0 0 0 0 0,0 0 0 0 0,0 0-1 0 0,-1 0 1 0 0,1 0 0 0 0,0 0 0 0 0,0-1-1 0 0,0 1 1 0 0,0 0 0 0 0,-1 0 0 0 0,1 0-1 0 0,0 0 1 0 0,0 0 0 0 0,0 0 0 0 0,0-1-1 0 0,0 1 1 0 0,0 0 0 0 0,0 0 0 0 0,-1 0-1 0 0,1 0 1 0 0,0-1 0 0 0,0 1 0 0 0,0 0-1 0 0,0 0 1 0 0,0 0 0 0 0,0 0 0 0 0,0-1-1 0 0,0 1 1 0 0,0 0 0 0 0,0 0 0 0 0,0 0-1 0 0,0-1 1 0 0,0 1 0 0 0,0 0 0 0 0,0 0-1 0 0,0 0 1 0 0,0-1 0 0 0,0 1 0 0 0,1 0-1 0 0,-1 0 1 0 0,0 0 0 0 0,0 0 0 0 0,0 0-1 0 0,0-1 1 0 0,0 1 0 0 0,0 0 0 0 0,0 0-1 0 0,1 0 1 0 0,-1 0 0 0 0,0 0 0 0 0,0-1-1 0 0,0 1 1 0 0,0 0 0 0 0,0 0 0 0 0,1 0-1 0 0,-1 0 1 0 0,0 0 1 0 0,24-15-18 0 0,39-13-80 0 0,-35 15 78 0 0,-4 4 20 0 0,0 0 0 0 0,1 2 0 0 0,0 1 0 0 0,0 0 0 0 0,29-3 0 0 0,21 0 0 0 0,60 1 0 0 0,-90 6 0 0 0,-17 1 0 0 0,-4 0 0 0 0,0 0 0 0 0,9-4 0 0 0,-46 3 90 0 0,4 2-25 0 0,-60 1 17 0 0,-1 4 1 0 0,-42 9-83 0 0,4 7 32 0 0,62-12-32 0 0,-142 34 0 0 0,107-21-14 0 0,-110 27-36 0 0,187-49 39 0 0,7-2-90 0 0,4-4 58 0 0,-1 1 22 0 0,25-16-23 0 0,1 2-1 0 0,1 2 0 0 0,13-5 45 0 0,1-1-18 0 0,7-1 18 0 0,1 3 0 0 0,38-9 0 0 0,-63 21 0 0 0,-23 7 0 0 0,15-5 0 0 0,0 1 0 0 0,10-1 0 0 0,-45 8 20 0 0,-9 1 58 0 0,-12 0 45 0 0,11 2-88 0 0,-40 11-7 0 0,1 3 0 0 0,-55 24-28 0 0,51-18 8 0 0,42-15-9 0 0,-66 25-23 0 0,76-28 17 0 0,1 1 0 0 0,-1 1 0 0 0,1 0 0 0 0,1 0 0 0 0,-2 2 7 0 0,12-6-23 0 0,7-2-19 0 0,35-6-53 0 0,2-5 48 0 0,38-18 32 0 0,-57 18 17 0 0,216-70-2 0 0,-123 45-11 0 0,207-53-42 0 0,-313 84 53 0 0,-4 2 1 0 0,1 0 0 0 0,-1-1 1 0 0,1 1-1 0 0,-1-2 1 0 0,0 1-1 0 0,0-1 0 0 0,0 0 1 0 0,5-3-2 0 0,-9 4 53 0 0,-7 1 12 0 0,1 2-64 0 0,4-1 8 0 0,-8 2-4 0 0,0-1 1 0 0,1 2-1 0 0,0-1 0 0 0,-1 1 1 0 0,1 0-1 0 0,-2 1-5 0 0,-43 25 21 0 0,45-25-21 0 0,-28 17-18 0 0,-21 12-92 0 0,-2 5 110 0 0,56-35-9 0 0,4-3-14 0 0,13-5-49 0 0,7-4-10 0 0,-11 4 60 0 0,173-87-2 0 0,-156 75 1 0 0,-16 6 35 0 0,-6-2 50 0 0,-6 12-56 0 0,0 0 0 0 0,0 1 0 0 0,0-1-1 0 0,0 0 1 0 0,0 0 0 0 0,0 0 0 0 0,0 0 0 0 0,-1 0 0 0 0,1 0 0 0 0,0 1 0 0 0,-1-1 0 0 0,1 0 0 0 0,-1 0 0 0 0,1 1 0 0 0,0-1-1 0 0,-1 0 1 0 0,0 0 0 0 0,1 1 0 0 0,-1-1 0 0 0,1 0 0 0 0,-1 1 0 0 0,0-1 0 0 0,0 1 0 0 0,1-1 0 0 0,-1 1 0 0 0,0-1 0 0 0,0 1-1 0 0,0 0 1 0 0,1-1 0 0 0,-1 1 0 0 0,0 0 0 0 0,0 0 0 0 0,0-1-6 0 0,-3 0 29 0 0,1 0 0 0 0,0 0 0 0 0,-1 1 0 0 0,1-1-1 0 0,-1 1 1 0 0,1-1 0 0 0,-4 1-29 0 0,-42 5 5 0 0,22-1-66 0 0,-23 6 61 0 0,37-7-19 0 0,1 1 1 0 0,0 0-1 0 0,0 1 0 0 0,-11 6 19 0 0,16-7-4 0 0,1 0 0 0 0,-1 1 0 0 0,1-1-1 0 0,0 1 1 0 0,-1 2 4 0 0,-6 4-11 0 0,12-10 12 0 0,1-1-1 0 0,0 0 0 0 0,-1 1 0 0 0,1-1 1 0 0,0 1-1 0 0,0-1 0 0 0,-1 0 0 0 0,1 1 0 0 0,0-1 1 0 0,0 1-1 0 0,0-1 0 0 0,0 1 0 0 0,-1-1 0 0 0,1 1 1 0 0,0-1-1 0 0,0 1 0 0 0,0-1 0 0 0,0 1 1 0 0,0-1-1 0 0,0 1 0 0 0,0-1 0 0 0,0 1 0 0 0,0-1 1 0 0,1 0-1 0 0,-1 1 0 0 0,3 3 21 0 0,2-1-42 0 0,6-3-64 0 0,7-4-50 0 0,-15 3 129 0 0,28-9 51 0 0,43-19 200 0 0,-51 19-216 0 0,-6 3-57 0 0,28-17-176 0 0,-26 11 164 0 0,-13 8 40 0 0,-6 5 0 0 0,0 0 1 0 0,0 0-1 0 0,0 0 0 0 0,0 0 1 0 0,0 0-1 0 0,0 0 0 0 0,0 0 1 0 0,0 0-1 0 0,0 0 0 0 0,0 0 0 0 0,0 0 1 0 0,0 0-1 0 0,1-1 0 0 0,-1 1 1 0 0,0 0-1 0 0,0 0 0 0 0,0 0 0 0 0,0 0 1 0 0,0 0-1 0 0,0 0 0 0 0,0 0 1 0 0,0 0-1 0 0,0 0 0 0 0,0-1 1 0 0,0 1-1 0 0,0 0 0 0 0,0 0 0 0 0,0 0 1 0 0,0 0-1 0 0,0 0 0 0 0,0 0 1 0 0,0 0-1 0 0,0 0 0 0 0,0 0 1 0 0,0 0-1 0 0,0-1 0 0 0,0 1 0 0 0,-1 0 1 0 0,1 0-1 0 0,0 0 0 0 0,0 0 1 0 0,0 0-1 0 0,0 0 0 0 0,0 0 1 0 0,0 0-1 0 0,0 0 0 0 0,0 0 0 0 0,0 0 1 0 0,0 0-1 0 0,0 0 0 0 0,0 0 1 0 0,-1-1-1 0 0,1 1 0 0 0,0 0 0 0 0,0 0 1 0 0,0 0-1 0 0,0 0 0 0 0,0 0 1 0 0,0 0-1 0 0,0 0 0 0 0,0 0 1 0 0,0 0-1 0 0,-1 0 0 0 0,-2 0 34 0 0,-6 2-18 0 0,1 0 0 0 0,0 1-1 0 0,-1 0 1 0 0,1 0 0 0 0,0 1-1 0 0,0 0 1 0 0,1 0 0 0 0,-2 2-16 0 0,-20 13 29 0 0,-9 9-48 0 0,3 1-50 0 0,1 1 0 0 0,1 2 69 0 0,-6 10-27 0 0,35-37 16 0 0,0 0 1 0 0,0 1-1 0 0,1-1 0 0 0,-1 1 1 0 0,1 0-1 0 0,-1 5 11 0 0,3-10-3 0 0,1 0 0 0 0,-1 1 0 0 0,1-1 0 0 0,-1 0 0 0 0,1 1 1 0 0,0-1-1 0 0,0 0 0 0 0,0 1 0 0 0,0-1 0 0 0,0 1 0 0 0,0-1 0 0 0,0 0 0 0 0,1 1 0 0 0,-1-1 0 0 0,0 1 3 0 0,1-1-1 0 0,-1 0 0 0 0,1-1 1 0 0,0 1-1 0 0,-1 0 0 0 0,1 0 0 0 0,-1-1 0 0 0,1 1 0 0 0,0 0 1 0 0,0-1-1 0 0,-1 1 0 0 0,1-1 0 0 0,0 1 0 0 0,0-1 0 0 0,0 1 1 0 0,0-1-1 0 0,0 0 0 0 0,0 1 0 0 0,0-1 0 0 0,-1 0 0 0 0,1 0 1 0 0,0 0-1 0 0,0 1 0 0 0,0-1 0 0 0,1 0 1 0 0,6-1 0 0 0,0 1 0 0 0,0-1 0 0 0,1 0 0 0 0,-1-1 1 0 0,0 0-1 0 0,-1 0 0 0 0,1-1 0 0 0,0 0 0 0 0,4-3 0 0 0,16-4 20 0 0,4-1 160 0 0,-1-1-81 0 0,6-3-57 0 0,15-11-61 0 0,-49 25 20 0 0,0-1 0 0 0,-1 0 0 0 0,1 0 1 0 0,-1 0-1 0 0,0 0 0 0 0,0 0 0 0 0,0 0 0 0 0,0-1 1 0 0,0 1-1 0 0,0-1 0 0 0,0 1 0 0 0,-1-1 0 0 0,0 0 0 0 0,1-1-1 0 0,-1 3 1 0 0,-1 0 0 0 0,0 0 0 0 0,1 0 0 0 0,-1 0 0 0 0,0 0 0 0 0,0-1 0 0 0,0 1 0 0 0,0 0 0 0 0,0 0-1 0 0,0 0 1 0 0,0 0 0 0 0,-1 0 0 0 0,1 0 0 0 0,0 0 0 0 0,-1 0 0 0 0,1 0 0 0 0,0 0 0 0 0,-1 0-1 0 0,1 0 1 0 0,-1 0 0 0 0,0 0 0 0 0,1 0 0 0 0,-1 0 0 0 0,0 1 0 0 0,1-1 0 0 0,-1 0 0 0 0,0 0 0 0 0,0 1-1 0 0,0-1 1 0 0,0 0 0 0 0,1 1 0 0 0,-1-1 0 0 0,0 1 0 0 0,0-1 0 0 0,0 1 0 0 0,0 0 0 0 0,0-1-1 0 0,-1 1 1 0 0,1 0 0 0 0,0 0 0 0 0,0-1-1 0 0,-3 1 5 0 0,-1-1-1 0 0,1 1 1 0 0,0-1-1 0 0,-1 1 0 0 0,1 1 1 0 0,0-1-1 0 0,0 0 1 0 0,-1 1-1 0 0,1 0 1 0 0,0 0-1 0 0,0 0 1 0 0,0 1-1 0 0,-1 0-4 0 0,-12 5 22 0 0,1 1-1 0 0,-7 5-21 0 0,22-13-1 0 0,-14 9-48 0 0,0 0 0 0 0,2 1-1 0 0,-1 0 1 0 0,1 1 0 0 0,-9 10 49 0 0,-3 8-16 0 0,3 3 78 0 0,19-24-143 0 0,3-1 53 0 0,3 1 42 0 0,6 2 52 0 0,4-1-26 0 0,-4-6-70 0 0,-2 0-52 0 0,-1-2-68 0 0,7-1 149 0 0,0 0 0 0 0,0 0 0 0 0,0-1 0 0 0,-1-1 0 0 0,1 0 0 0 0,0-1-1 0 0,-1 0 1 0 0,1-1 0 0 0,-1 0 0 0 0,0-1 0 0 0,0 0 0 0 0,-1-1-1 0 0,0-1 1 0 0,0 1 0 0 0,8-7 1 0 0,-4-3 28 0 0,-12 13-10 0 0,0 0 1 0 0,-1-1-1 0 0,1 1 0 0 0,-1-1 0 0 0,0 0 0 0 0,1-3-18 0 0,-2 5 9 0 0,0 0 0 0 0,-1 0 0 0 0,1-1 0 0 0,-1 1 0 0 0,1 0-1 0 0,-1 0 1 0 0,0 0 0 0 0,0 0 0 0 0,0-1 0 0 0,0 1 0 0 0,0 0 0 0 0,-1 0 0 0 0,1-1-9 0 0,-1 1 3 0 0,0 0 1 0 0,1 1-1 0 0,-1-1 1 0 0,0 0 0 0 0,0 1-1 0 0,0-1 1 0 0,0 1-1 0 0,0-1 1 0 0,0 1 0 0 0,0-1-1 0 0,-1 1-3 0 0,1-1 2 0 0,-1 1 1 0 0,0 0-1 0 0,0 0 0 0 0,0 0 0 0 0,0 0 0 0 0,0 0 1 0 0,0 0-1 0 0,0 0 0 0 0,0 0 0 0 0,-1 1 1 0 0,1 0-1 0 0,0-1 0 0 0,0 1 0 0 0,-1 0 0 0 0,1 0 1 0 0,0 0-1 0 0,0 0 0 0 0,-1 0 0 0 0,1 0 0 0 0,0 1 1 0 0,-1 0-3 0 0,-7 1 9 0 0,0 1 1 0 0,0 0 0 0 0,-8 4-10 0 0,17-6 0 0 0,-16 6-16 0 0,1 1 0 0 0,0 0 0 0 0,0 2 0 0 0,1-1 0 0 0,1 2 0 0 0,-1 0 0 0 0,2 1 0 0 0,0 0 0 0 0,0 1 0 0 0,-1 4 16 0 0,13-17 2 0 0,1 0 0 0 0,0 1 0 0 0,-1-1 0 0 0,1 0 0 0 0,0 1 0 0 0,-1-1 0 0 0,1 1 0 0 0,0-1 0 0 0,0 0 0 0 0,0 1 0 0 0,-1-1 0 0 0,1 1 0 0 0,0-1 0 0 0,0 1 0 0 0,0-1 0 0 0,0 0 0 0 0,0 1 0 0 0,0-1 0 0 0,0 1 0 0 0,0-1 0 0 0,0 1 0 0 0,0-1 0 0 0,0 1-2 0 0,7 2 30 0 0,10-4-46 0 0,8-4-102 0 0,1-3 54 0 0,4-3 43 0 0,16-7 64 0 0,-7 3 21 0 0,-11 4 28 0 0,1-1-54 0 0,3-1-44 0 0,58-25-122 0 0,-52 20 100 0 0,-4 3 57 0 0,-1-1 74 0 0,4-3-45 0 0,-10 5-55 0 0,-2-2 0 0 0,6-6-3 0 0,-28 20 0 0 0,0 1 0 0 0,-1-1 0 0 0,1-1 0 0 0,-1 1 0 0 0,1 0 0 0 0,-1 0 0 0 0,0-1 0 0 0,0 1 0 0 0,0-1 0 0 0,-1 0 0 0 0,1 0 0 0 0,-1 0 0 0 0,1-1 0 0 0,-2 4 1 0 0,0 0 0 0 0,0-1 0 0 0,0 1-1 0 0,0 0 1 0 0,0 0 0 0 0,0-1 0 0 0,0 1 0 0 0,0 0 0 0 0,0-1-1 0 0,0 1 1 0 0,0 0 0 0 0,0 0 0 0 0,0-1 0 0 0,0 1 0 0 0,-1 0-1 0 0,1 0 1 0 0,0-1 0 0 0,0 1 0 0 0,0 0 0 0 0,0 0 0 0 0,-1 0-1 0 0,1-1 1 0 0,0 1 0 0 0,0 0 0 0 0,-1 0 0 0 0,1 0 0 0 0,0 0-1 0 0,0-1 1 0 0,-1 1 0 0 0,1 0 0 0 0,0 0 0 0 0,0 0 0 0 0,-1 0-1 0 0,1 0 1 0 0,0 0 0 0 0,0 0 0 0 0,-1 0-1 0 0,-6-1 49 0 0,3 2-37 0 0,0-1 0 0 0,0 1-1 0 0,0 0 1 0 0,1 0 0 0 0,-1 0-1 0 0,0 1 1 0 0,0-1 0 0 0,1 1-1 0 0,-1 0 1 0 0,-1 1-12 0 0,-33 23 27 0 0,21-12 35 0 0,-1 1-71 0 0,4-2-64 0 0,0 0 0 0 0,2 1 0 0 0,-3 3 73 0 0,-3 9-29 0 0,18-25 27 0 0,-1 0 0 0 0,0 0 0 0 0,1-1 0 0 0,0 1-1 0 0,-1 0 1 0 0,1 0 0 0 0,-1-1 0 0 0,1 1-1 0 0,0 0 1 0 0,0 0 0 0 0,-1 0 0 0 0,1 0 0 0 0,0 0-1 0 0,0 0 1 0 0,0-1 0 0 0,0 1 0 0 0,0 0-1 0 0,0 0 1 0 0,0 0 0 0 0,0 0 0 0 0,1 0-1 0 0,-1 0 1 0 0,0-1 0 0 0,0 1 0 0 0,1 0 0 0 0,-1 0-1 0 0,1 0 1 0 0,-1-1 0 0 0,0 1 0 0 0,1 0-1 0 0,-1 0 1 0 0,1-1 0 0 0,0 1 0 0 0,-1-1 0 0 0,1 1-1 0 0,0 0 1 0 0,-1-1 0 0 0,1 1 0 0 0,0-1-1 0 0,0 1 1 0 0,-1-1 0 0 0,1 0 0 0 0,0 1-1 0 0,0-1 1 0 0,0 0 0 0 0,-1 1 0 0 0,1-1 0 0 0,1 0 2 0 0,1 1-8 0 0,1 0 1 0 0,0-1-1 0 0,0 1 1 0 0,0-1-1 0 0,-1 0 1 0 0,1 0-1 0 0,0 0 1 0 0,0 0 0 0 0,0-1-1 0 0,3 0 8 0 0,10-4 8 0 0,-1 1 0 0 0,0-2 0 0 0,0 0 0 0 0,-1-1 0 0 0,0-1 0 0 0,0 0 0 0 0,-1-1 0 0 0,7-5-8 0 0,-19 11 5 0 0,1 1 0 0 0,-1 0-1 0 0,1-1 1 0 0,-1 0 0 0 0,0 1-1 0 0,0-1 1 0 0,0 0 0 0 0,0 0-1 0 0,0 0 1 0 0,-1 0 0 0 0,1 0-1 0 0,-1-1 1 0 0,0 1 0 0 0,0 0 0 0 0,0-1-1 0 0,-1 1 1 0 0,1-1 0 0 0,-1 1-1 0 0,0-1 1 0 0,0 1 0 0 0,0-1-1 0 0,0 1 1 0 0,0 0 0 0 0,-1-1-1 0 0,0-2-4 0 0,0 5 1 0 0,1 1-1 0 0,0-1 1 0 0,0 0-1 0 0,-1 1 1 0 0,1-1-1 0 0,0 1 0 0 0,-1-1 1 0 0,1 1-1 0 0,0-1 1 0 0,-1 1-1 0 0,1-1 1 0 0,-1 1-1 0 0,1 0 0 0 0,-1-1 1 0 0,1 1-1 0 0,-1 0 1 0 0,1-1-1 0 0,-1 1 0 0 0,1 0 1 0 0,-1-1-1 0 0,0 1 1 0 0,1 0-1 0 0,-1 0 1 0 0,1 0-1 0 0,-1 0 0 0 0,0 0 0 0 0,-1-1 4 0 0,0 1 0 0 0,0 0-1 0 0,0 1 1 0 0,-1-1 0 0 0,1 0-1 0 0,0 1 1 0 0,0-1 0 0 0,-2 2-4 0 0,-5 1 31 0 0,1 1 0 0 0,-1 0 0 0 0,-3 3-31 0 0,10-6 8 0 0,-40 29-2 0 0,2 5-104 0 0,24-20 35 0 0,-11 10 3 0 0,25-23 56 0 0,0 1 0 0 0,0-1 0 0 0,0 1 0 0 0,0 0 0 0 0,0 0 0 0 0,1-1 0 0 0,-1 1 0 0 0,1 0 0 0 0,-1 3 4 0 0,2-6 0 0 0,0 1-1 0 0,0-1 1 0 0,0 0 0 0 0,0 1-1 0 0,0-1 1 0 0,0 0 0 0 0,0 1-1 0 0,0-1 1 0 0,0 0 0 0 0,0 1-1 0 0,0-1 1 0 0,0 0 0 0 0,0 1-1 0 0,0-1 1 0 0,0 0 0 0 0,0 1-1 0 0,0-1 1 0 0,0 0 0 0 0,1 1-1 0 0,-1-1 1 0 0,0 0 0 0 0,0 1-1 0 0,0-1 1 0 0,1 0 0 0 0,-1 0-1 0 0,0 1 1 0 0,0-1 0 0 0,1 0-1 0 0,-1 0 1 0 0,0 1 0 0 0,1-1-1 0 0,-1 0 1 0 0,14 2-24 0 0,14-6-13 0 0,-27 4 37 0 0,30-9 98 0 0,0-1-65 0 0,3-6-50 0 0,-20 9-8 0 0,-1 0 0 0 0,0-1 0 0 0,0-1 0 0 0,7-6 25 0 0,1-6-6 0 0,-18 18 9 0 0,-5 4 4 0 0,-8 8 15 0 0,-15 15 10 0 0,25-24-32 0 0,-6 7 0 0 0,0-1 0 0 0,0 1 0 0 0,1 1 0 0 0,0-1 0 0 0,0 1 0 0 0,1 0 0 0 0,2-3 0 0 0,3-2 0 0 0,-1-3 0 0 0,0 0 0 0 0,1 0 0 0 0,-1 0 0 0 0,1 1 0 0 0,-1-1 0 0 0,0 0 0 0 0,1 0 0 0 0,-1 0 0 0 0,1 0 0 0 0,-1 0 0 0 0,0 0 0 0 0,1 0 0 0 0,-1 0 0 0 0,1 0 0 0 0,-1 0 0 0 0,0-1 0 0 0,1 1 0 0 0,-1 0 0 0 0,1 0 0 0 0,-1 0 0 0 0,0 0 0 0 0,1-1 0 0 0,-1 1 0 0 0,0 0 0 0 0,1 0 0 0 0,-1-1 0 0 0,0 1 0 0 0,0 0 0 0 0,8-3 5 0 0,-1 0 0 0 0,0-1 0 0 0,0 0-1 0 0,0 0 1 0 0,-1 0 0 0 0,1-1 0 0 0,-1 0 0 0 0,0 0-1 0 0,-1-1 1 0 0,1 1 0 0 0,-1-1 0 0 0,0 0 0 0 0,0-1-1 0 0,-1 1 1 0 0,3-7-5 0 0,-4 7 4 0 0,0 0 0 0 0,-1 0 0 0 0,0 0-1 0 0,0 0 1 0 0,0 0 0 0 0,-1-1 0 0 0,0 1-1 0 0,0-1 1 0 0,0 1 0 0 0,-1-1 0 0 0,0 1 0 0 0,-1-1-1 0 0,1 1 1 0 0,-1-1 0 0 0,0 1 0 0 0,-1-1 0 0 0,0 1-1 0 0,0 0 1 0 0,-1-3-4 0 0,2 7 0 0 0,1 1 0 0 0,-1-1 0 0 0,0 0 0 0 0,0 1 0 0 0,0-1 0 0 0,0 1 0 0 0,0-1 0 0 0,0 1 0 0 0,-1-1 0 0 0,1 1-1 0 0,0 0 1 0 0,-1 0 0 0 0,1 0 0 0 0,-1 0 0 0 0,1 0 0 0 0,-1 0 0 0 0,1 0 0 0 0,-1 0 0 0 0,0 0 0 0 0,-1 0 0 0 0,0 1 0 0 0,1-1-1 0 0,-1 1 1 0 0,0 0 0 0 0,1 0 0 0 0,-1 0 0 0 0,0 0-1 0 0,0 1 1 0 0,1-1 0 0 0,-1 1 0 0 0,0-1 0 0 0,1 1-1 0 0,-1 0 1 0 0,1 0 0 0 0,-8 4-1 0 0,0 0 1 0 0,1 0-1 0 0,0 1 0 0 0,0 0 1 0 0,1 0-1 0 0,-6 6 1 0 0,9-8-1 0 0,1 1-1 0 0,-1 0 0 0 0,1 0 1 0 0,0 0-1 0 0,0 0 1 0 0,0 1-1 0 0,1-1 0 0 0,0 1 1 0 0,0 0-1 0 0,-1 4 2 0 0,4-9-5 0 0,-1-1-1 0 0,1 1 1 0 0,0 0-1 0 0,0-1 1 0 0,0 1-1 0 0,0 0 1 0 0,-1-1-1 0 0,1 1 1 0 0,0 0-1 0 0,0-1 1 0 0,0 1-1 0 0,1 0 1 0 0,-1-1 0 0 0,0 1-1 0 0,0 0 1 0 0,0-1-1 0 0,0 1 1 0 0,1 0-1 0 0,-1-1 1 0 0,0 1-1 0 0,1 0 1 0 0,-1-1-1 0 0,0 1 1 0 0,1-1-1 0 0,-1 1 1 0 0,1 0 5 0 0,0-1-6 0 0,0 1 1 0 0,0 0 0 0 0,1 0-1 0 0,-1-1 1 0 0,0 1 0 0 0,1-1-1 0 0,-1 1 1 0 0,0-1-1 0 0,1 1 1 0 0,-1-1 0 0 0,0 0-1 0 0,2 1 6 0 0,4-1-6 0 0,0 0 0 0 0,1 0 0 0 0,-1 0 0 0 0,4-1 6 0 0,-10 0-1 0 0,8 0 1 0 0,1-1 0 0 0,-1-1 0 0 0,0 0 0 0 0,0 0 0 0 0,0-1 0 0 0,0 0 0 0 0,-1-1 0 0 0,1 1 0 0 0,0-3 0 0 0,14-9 0 0 0,-2 0 0 0 0,13-13 0 0 0,-25 20-2 0 0,0 0 0 0 0,0 0 1 0 0,1-3 1 0 0,5-12 12 0 0,-14 21-4 0 0,0 1 1 0 0,0-1-1 0 0,0 1 1 0 0,-1-1-1 0 0,1 1 1 0 0,-1-1-1 0 0,0 1 1 0 0,1-3-9 0 0,-1 5 2 0 0,0-1 0 0 0,0 0 0 0 0,0 1 1 0 0,0-1-1 0 0,0 1 0 0 0,0-1 0 0 0,-1 1 0 0 0,1-1 0 0 0,0 1 1 0 0,0-1-1 0 0,0 1 0 0 0,0-1 0 0 0,-1 1 0 0 0,1-1 1 0 0,0 1-1 0 0,-1-1 0 0 0,1 1 0 0 0,0-1 0 0 0,-1 1 0 0 0,1 0 1 0 0,0-1-1 0 0,-1 1 0 0 0,1-1 0 0 0,-1 1 0 0 0,1 0 0 0 0,-1 0 1 0 0,1-1-3 0 0,-1 1 3 0 0,-1 0 1 0 0,1-1-1 0 0,0 1 1 0 0,0 0 0 0 0,0 0-1 0 0,0 0 1 0 0,-1 0-1 0 0,1 0 1 0 0,0 0-1 0 0,0 0 1 0 0,0 0-1 0 0,-2 1-3 0 0,-1 0 3 0 0,0 0-1 0 0,0 0 0 0 0,1 1 0 0 0,-1 0 1 0 0,0 0-1 0 0,0 0 0 0 0,-1 1-2 0 0,-21 17-22 0 0,-13 18-64 0 0,32-30 58 0 0,0 1-1 0 0,0 0 1 0 0,-4 8 28 0 0,-2 14-23 0 0,12-29 22 0 0,1-1 0 0 0,-1 0 0 0 0,1-1-1 0 0,-1 1 1 0 0,1 0 0 0 0,0 0-1 0 0,0 0 1 0 0,0 0 0 0 0,-1 0-1 0 0,1 0 1 0 0,0 0 0 0 0,0 0-1 0 0,0-1 1 0 0,0 1 0 0 0,0 0-1 0 0,1 0 1 0 0,-1 0-1 0 0,0 0 1 0 0,0 0 0 0 0,1 0-1 0 0,-1 0 1 0 0,0-1 0 0 0,1 1-1 0 0,-1 0 1 0 0,1 0 0 0 0,-1 0-1 0 0,1-1 1 0 0,-1 1 0 0 0,1 0-1 0 0,-1-1 1 0 0,1 1 0 0 0,0 0-1 0 0,0-1 1 0 0,-1 1 0 0 0,1-1-1 0 0,0 1 1 0 0,0-1 0 0 0,-1 0-1 0 0,1 1 1 0 0,1-1 1 0 0,0 1-1 0 0,0-1 0 0 0,1 1 0 0 0,-1-1 0 0 0,0 0 0 0 0,0 0 1 0 0,1 0-1 0 0,-1 0 0 0 0,0 0 0 0 0,1 0 0 0 0,-1-1 0 0 0,0 1 0 0 0,0-1 0 0 0,1 0 0 0 0,-1 0 1 0 0,2 0 0 0 0,33-19 2 0 0,-31 17-2 0 0,26-17 29 0 0,-1-2 1 0 0,-1-1-1 0 0,-1-1 0 0 0,24-26-29 0 0,-40 36 27 0 0,-1-1-1 0 0,0 0 0 0 0,-1-1 0 0 0,0 0 0 0 0,-1-1 1 0 0,-1-1-27 0 0,17-36 102 0 0,3-18-102 0 0,11-23 18 0 0,49-83 35 0 0,-89 178-53 0 0,0 0 0 0 0,1-1 0 0 0,-1 0 0 0 0,1 0 0 0 0,-1 1 0 0 0,0-1 0 0 0,1 0 0 0 0,-1 0 0 0 0,0 0 0 0 0,1 1 0 0 0,-1-1 0 0 0,0 0 0 0 0,0 0 0 0 0,0 0 0 0 0,0 0 0 0 0,0 1 0 0 0,0-1 0 0 0,0 0 0 0 0,0 0 0 0 0,0 0 0 0 0,0 0 0 0 0,-1 0 0 0 0,1 1 2 0 0,-1-1 0 0 0,1 1-1 0 0,0 0 1 0 0,-1 0 0 0 0,1 0 0 0 0,-1 0-1 0 0,1 0 1 0 0,0 0 0 0 0,-1 0 0 0 0,1 0-1 0 0,-1 0 1 0 0,1 0 0 0 0,0 0 0 0 0,-1 0-1 0 0,1 0 1 0 0,0 0 0 0 0,-1 1 0 0 0,1-1-1 0 0,-1 0 1 0 0,1 0 0 0 0,0 0 0 0 0,-1 1-1 0 0,1-1 1 0 0,0 0 0 0 0,0 0-1 0 0,-1 1 1 0 0,1-1 0 0 0,0 0 0 0 0,-1 0-1 0 0,1 1 1 0 0,0-1 0 0 0,0 0 0 0 0,0 1-1 0 0,-1-1 1 0 0,1 0 0 0 0,0 1-2 0 0,0-1 1 0 0,-5 5-10 0 0,1 0 0 0 0,0 0 0 0 0,0 1 1 0 0,1-1-1 0 0,-1 1 0 0 0,1 0 0 0 0,1 0 0 0 0,-3 6 9 0 0,-2 8-59 0 0,1 2 0 0 0,1 0 59 0 0,-5 21-35 0 0,-7 21 35 0 0,4 0 0 0 0,0 16 0 0 0,13-74-14 0 0,0 0 0 0 0,0 0-1 0 0,0 0 1 0 0,1 6 14 0 0,0-4-7 0 0,-1-7 7 0 0,0 0 0 0 0,1-1 0 0 0,-1 1 0 0 0,0 0 0 0 0,0-1 0 0 0,0 1 0 0 0,0-1 0 0 0,1 1 0 0 0,-1 0 0 0 0,0-1 0 0 0,1 1 0 0 0,-1-1 0 0 0,0 1 0 0 0,1-1 0 0 0,-1 1 0 0 0,1-1 0 0 0,-1 1 0 0 0,1-1 0 0 0,-1 0 0 0 0,1 1 0 0 0,-1-1 0 0 0,1 0 0 0 0,-1 1 0 0 0,1-1 0 0 0,0 0 0 0 0,-1 1 0 0 0,1-1 0 0 0,-1 0 0 0 0,1 0 0 0 0,0 0 0 0 0,-1 0 0 0 0,1 0 0 0 0,0 0 0 0 0,-1 0 0 0 0,1 0 0 0 0,-1 0 0 0 0,1 0 0 0 0,0 0 0 0 0,-1 0 0 0 0,1 0 0 0 0,0 0 0 0 0,-1-1 0 0 0,1 1 0 0 0,5-1 6 0 0,1 0 0 0 0,-1-1 0 0 0,1 0-1 0 0,-1-1 1 0 0,2 0-6 0 0,1-2 22 0 0,-1 1 1 0 0,1-2-1 0 0,-1 1 0 0 0,0-1 0 0 0,5-4-22 0 0,-3 0 37 0 0,0 0 0 0 0,-1 0 0 0 0,7-10-37 0 0,7-15 29 0 0,-17 22-18 0 0,-1-1-1 0 0,0 0 1 0 0,-1 0 0 0 0,-1 0-1 0 0,0-1 1 0 0,0-8-11 0 0,-2 20 0 0 0,0-7 0 0 0,0 1 0 0 0,0-1 0 0 0,-1-1 0 0 0,0 1 0 0 0,-1 0 0 0 0,-1-7 0 0 0,1 14 0 0 0,1 0 0 0 0,-1 0 0 0 0,0 0 0 0 0,1 0 0 0 0,-1 1 0 0 0,-1-1 0 0 0,1 0 0 0 0,0 0 0 0 0,-1 1 0 0 0,1-1 0 0 0,-1 0 0 0 0,0 1 0 0 0,0 0 0 0 0,0-1 0 0 0,0 1 0 0 0,0 0 0 0 0,0 0 0 0 0,-1 0 0 0 0,1 1 0 0 0,-1-1 0 0 0,1 0 0 0 0,-1 1 0 0 0,0 0 0 0 0,0-1 0 0 0,0 1-2 0 0,1 1-1 0 0,-1-1 1 0 0,1 1-1 0 0,0 0 1 0 0,-1-1 0 0 0,1 1-1 0 0,-1 0 1 0 0,1 1-1 0 0,-1-1 1 0 0,1 0-1 0 0,0 1 1 0 0,-1-1 2 0 0,-1 2-11 0 0,0-1 0 0 0,0 1 0 0 0,0 0 0 0 0,1 0 0 0 0,-1 0-1 0 0,1 0 1 0 0,-1 0 0 0 0,1 1 0 0 0,0 0 0 0 0,-3 2 11 0 0,-1 3-28 0 0,0 0 1 0 0,1 1-1 0 0,0-1 0 0 0,0 1 28 0 0,-10 18-29 0 0,12-19 24 0 0,0 1 1 0 0,0 0-1 0 0,1 0 0 0 0,0 0 0 0 0,0 0 0 0 0,1 1 1 0 0,0-1-1 0 0,1 1 0 0 0,0-1 0 0 0,1 1 0 0 0,0-1 1 0 0,0 1-1 0 0,1 0 0 0 0,0-1 0 0 0,1 3 5 0 0,-1-9 0 0 0,-1 0 0 0 0,1 0 0 0 0,0-1 0 0 0,0 1 0 0 0,0 0 0 0 0,1-1 0 0 0,-1 1 0 0 0,0 0 0 0 0,1-1 0 0 0,0 0 0 0 0,-1 1 0 0 0,1-1 0 0 0,0 0 0 0 0,0 0 0 0 0,1 0 0 0 0,-1 0 0 0 0,0-1 0 0 0,1 1 0 0 0,-1 0 0 0 0,1-1 0 0 0,-1 0 0 0 0,1 1 0 0 0,0-1 0 0 0,1 0 0 0 0,0 0 0 0 0,0 0 0 0 0,0-1 0 0 0,0 1 0 0 0,0-1 0 0 0,0 0 0 0 0,0 0 0 0 0,0 0 0 0 0,1-1 0 0 0,-1 0 0 0 0,0 1 0 0 0,0-1 0 0 0,0-1 0 0 0,-1 1 0 0 0,5-2 0 0 0,15-9 30 0 0,-17 9-10 0 0,-1 0-1 0 0,0 0 1 0 0,-1-1 0 0 0,1 0-1 0 0,-1 0 1 0 0,1 0 0 0 0,-1-1-1 0 0,0 1 1 0 0,-1-1 0 0 0,1 0-1 0 0,-1-1-19 0 0,0 2 9 0 0,-1 0-1 0 0,0 0 0 0 0,-1-1 1 0 0,1 1-1 0 0,0-5-8 0 0,3-28 19 0 0,-5 24 6 0 0,-1 0 0 0 0,0 0 0 0 0,-2-6-25 0 0,-4-16 141 0 0,-9-24-141 0 0,5 19 21 0 0,6 23-52 0 0,0 0-1 0 0,-7-13 32 0 0,9 24-8 0 0,0 0-1 0 0,0 0 0 0 0,0 1 1 0 0,-1-1-1 0 0,0 1 0 0 0,0 0 0 0 0,-1 0 1 0 0,1 0-1 0 0,-2 0 9 0 0,5 3-6 0 0,0 1 0 0 0,-1 0 0 0 0,1 0 0 0 0,0 0 1 0 0,-1 0-1 0 0,1 0 0 0 0,-1 0 0 0 0,1 1 0 0 0,-1-1 0 0 0,0 0 1 0 0,1 1-1 0 0,-1-1 0 0 0,0 1 0 0 0,1 0 0 0 0,-1-1 0 0 0,0 1 1 0 0,0 0-1 0 0,1 0 0 0 0,-1 0 0 0 0,0 0 0 0 0,0 1 0 0 0,1-1 1 0 0,-1 0-1 0 0,0 1 0 0 0,1-1 0 0 0,-2 1 6 0 0,1 1-10 0 0,-1-1 0 0 0,1 1 1 0 0,-1 0-1 0 0,1 0 0 0 0,0 0 0 0 0,0 0 1 0 0,0 0-1 0 0,0 1 0 0 0,0-1 0 0 0,0 1 0 0 0,0-1 1 0 0,1 1-1 0 0,0 0 0 0 0,-1-1 0 0 0,1 2 10 0 0,-2 3-23 0 0,1 0 0 0 0,-1 0 1 0 0,2 0-1 0 0,-1 0 0 0 0,1 2 23 0 0,-1 1-25 0 0,1 1 0 0 0,1-1 1 0 0,1 7 24 0 0,-1-5-7 0 0,2 0 0 0 0,0 0 1 0 0,0-1-1 0 0,1 1 1 0 0,1-1-1 0 0,0 0 0 0 0,0 1 7 0 0,14 21-35 0 0,-14-27 42 0 0,1 0-1 0 0,-1-1 0 0 0,1 1 0 0 0,0-1 0 0 0,0 0 0 0 0,6 3-6 0 0,-8-5 4 0 0,0-1 0 0 0,1 0 0 0 0,0 0 1 0 0,-1 0-1 0 0,1 0 0 0 0,0-1 0 0 0,0 1 0 0 0,0-1 0 0 0,0 0 0 0 0,0 0 0 0 0,4 0-4 0 0,-5-1-2 0 0,1 0 0 0 0,0 0 0 0 0,0-1-1 0 0,-1 1 1 0 0,1-1 0 0 0,0 1 0 0 0,-1-1-1 0 0,1 0 1 0 0,0-1 2 0 0,-1 1 9 0 0,0 0 0 0 0,0-1 1 0 0,0 1-1 0 0,0-1 0 0 0,0 0 0 0 0,-1 0 0 0 0,1 0 0 0 0,-1 0 1 0 0,1 0-1 0 0,-1-1 0 0 0,0 1 0 0 0,0-1 0 0 0,0 1 0 0 0,0-1 0 0 0,1-1-9 0 0,-1-1 11 0 0,0 0-1 0 0,0 0 0 0 0,0 0 1 0 0,-1 0-1 0 0,1 0 0 0 0,-1 0 0 0 0,-1 0 1 0 0,1 0-1 0 0,-1-2-10 0 0,0-13 38 0 0,-1 0 0 0 0,-1 1 0 0 0,-1 0 0 0 0,-4-17-38 0 0,5 25 21 0 0,-4-14-6 0 0,-2-1 0 0 0,0 1 0 0 0,-1 1 0 0 0,-2 0 0 0 0,0 0 0 0 0,-2 1-1 0 0,0 0 1 0 0,-1 1 0 0 0,-2 1 0 0 0,0 0 0 0 0,-4-2-15 0 0,3 6 9 0 0,0 0-1 0 0,-7-4-8 0 0,13 12-14 0 0,-1 0-1 0 0,-9-5 15 0 0,17 12-4 0 0,1 0 0 0 0,-1 0-1 0 0,-1 0 1 0 0,1 1 0 0 0,0 0-1 0 0,0-1 1 0 0,0 1 0 0 0,-1 1 0 0 0,1-1-1 0 0,-1 0 1 0 0,1 1 4 0 0,3 0-120 0 0,0 0 37 0 0,-1 1 10 0 0,0-1 87 0 0,-1 2 180 0 0,1-1-166 0 0,1 0-66 0 0,0 0-58 0 0,0 0-74 0 0,1 0-88 0 0,-1-1 72 0 0,1 1-33 0 0,0-1-37 0 0,-1 1-39 0 0,1 0-40 0 0,0-1-44 0 0,-1 1-45 0 0,1 0-49 0 0,0-1-50 0 0,0 1-53 0 0,-1 0-56 0 0,1-1-57 0 0,0 1-61 0 0,0 0-62 0 0,0 0-65 0 0,-1-1-68 0 0,1 2-673 0 0,0-1-43 0 0,0 0-375 0 0,0 2-1063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7-07T19:06:00.90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28 35 6592 0 0,'0'0'192'0'0,"0"0"-32"0"0,0 0 37 0 0,0 0 113 0 0,0 0 305 0 0,0 0 556 0 0,1 0-652 0 0,-1 0 46 0 0,0 0 676 0 0,1 0 76 0 0,2 1 1853 0 0,-3 0-2248 0 0,1-1-56 0 0,0 0 67 0 0,0 1-516 0 0,-1-1-39 0 0,1 0-19 0 0,-1 0-54 0 0,1 1-57 0 0,-1-1-64 0 0,0 0-68 0 0,1 0-72 0 0,-1 0-78 0 0,0 1-83 0 0,1 1 456 0 0,-1 1-34 0 0,1 4 213 0 0,-2-1-197 0 0,0 1-48 0 0,0 5 174 0 0,-1-1-9 0 0,1-1-370 0 0,0 0 45 0 0,-4 19 359 0 0,3-14-233 0 0,0-5-117 0 0,1-1-56 0 0,0-1-42 0 0,0 10 3 0 0,4 10 68 0 0,-1 5-25 0 0,-2-3-87 0 0,1 1 60 0 0,1 30 113 0 0,-1-20-149 0 0,0-3 35 0 0,-3 2 47 0 0,0-19-72 0 0,1 0-1 0 0,1 5-16 0 0,0-4 31 0 0,-2 23-31 0 0,0-27 0 0 0,2 0 0 0 0,0 7 0 0 0,0 28 0 0 0,-3 24 18 0 0,2-44-3 0 0,0-1 1 0 0,-3 1-1 0 0,-3 13-15 0 0,4-29 0 0 0,2 0 0 0 0,0 1 0 0 0,0-1 0 0 0,2 10 0 0 0,0 6 0 0 0,1-8 0 0 0,-1-19 0 0 0,-1 0 0 0 0,1 0 0 0 0,-1 0 0 0 0,-1 0 0 0 0,1 0 0 0 0,-1 2 0 0 0,1 0 0 0 0,1-1 0 0 0,-1 1 0 0 0,1 3 0 0 0,2 19 0 0 0,-4-8 21 0 0,-1 10-65 0 0,1-15 50 0 0,1-1 55 0 0,-1-5 26 0 0,1 0 46 0 0,0 4 51 0 0,0-8-44 0 0,0 0 33 0 0,-1 0 29 0 0,1 0 33 0 0,0 0 35 0 0,0 0 34 0 0,0-6-203 0 0,0-1-64 0 0,0 1-56 0 0,0-1-45 0 0,-1 0-132 0 0,0-2-373 0 0,-1 0 59 0 0</inkml:trace>
  <inkml:trace contextRef="#ctx0" brushRef="#br0" timeOffset="7505.87">33 21 9936 0 0,'-1'1'32'0'0,"1"-1"99"0"0,1 0 80 0 0,0 1 65 0 0,2-1 260 0 0,4 1 351 0 0,-4 0-476 0 0,1-1-52 0 0,-2 1-161 0 0,0-1-42 0 0,0 1-64 0 0,0-1-40 0 0,-1 1-44 0 0,0-1-48 0 0,3 1-150 0 0,-1 0 94 0 0,0 1 85 0 0,0-1 77 0 0,1 0 87 0 0,-1 1 74 0 0,0-1 62 0 0,1 0 53 0 0,2 1 439 0 0,10 1 1224 0 0,-11-3-1456 0 0,1 0-80 0 0,0 0-158 0 0,-1 0-43 0 0,1 0-39 0 0,-1 0-37 0 0,6 1 99 0 0,0 0-105 0 0,4 0-55 0 0,19-1-13 0 0,-25-1 26 0 0,-1 0-35 0 0,9 0 20 0 0,-2-1-95 0 0,-1 1-50 0 0,32 0-186 0 0,-26 0 149 0 0,1 2 87 0 0,-11-1 32 0 0,1 0 40 0 0,6 1-154 0 0,1-1 82 0 0,-1 0 65 0 0,0-1 48 0 0,50 1 570 0 0,-45 1-537 0 0,1 2-88 0 0,20 0 0 0 0,1-4-45 0 0,-22 0-44 0 0,-1 0-1 0 0,11 3-2 0 0,46 3 0 0 0,40-4 0 0 0,-75-1 0 0 0,20 3 0 0 0,-41-1 0 0 0,0-1 0 0 0,0-1 0 0 0,10-1 0 0 0,66-7 0 0 0,-39 5 0 0 0,-1-3 0 0 0,-21 2 8 0 0,25 2-8 0 0,-34 1-27 0 0,0 0-53 0 0,0-1-71 0 0,-1-2-92 0 0,13-1 244 0 0,21 4 115 0 0,-12 1-75 0 0,-17-3-114 0 0,14 0 73 0 0,8 1 0 0 0,16 0 0 0 0,-55 1 99 0 0,1 2-1 0 0,8 1-98 0 0,12 0 59 0 0,-19-2-77 0 0,1-2-44 0 0,-2 1 76 0 0,0 0-1 0 0,-1 0 0 0 0,1 2 0 0 0,3 0-13 0 0,23 1 25 0 0,-14-3-39 0 0,4-1-7 0 0,16 2 97 0 0,-11 0-45 0 0,-12-1-78 0 0,-5 0-56 0 0,1-2-78 0 0,-10 1 195 0 0,1 1 59 0 0,8 0 143 0 0,13 2 232 0 0,-18 0-282 0 0,-1 0-49 0 0,0 0-77 0 0,-5-1-65 0 0,0 1-45 0 0,0 0-52 0 0,-1-1-58 0 0,7 1 171 0 0,-1 0 60 0 0,28 1 252 0 0,-20 0-196 0 0,-12-2-96 0 0,1 1-40 0 0,3 0-88 0 0,1 0-108 0 0,16 2 205 0 0,-6 0 42 0 0,-9-3 90 0 0,-6 1-4 0 0,-1-1-60 0 0,2 1-53 0 0,5 1-80 0 0,5 0-52 0 0,-7-1 108 0 0,-2-1 84 0 0,0 0 106 0 0,10-1-49 0 0,1 1-68 0 0,-1 1-60 0 0,1 0-49 0 0,6 1-79 0 0,0-2-49 0 0,22 1 205 0 0,-1 2 44 0 0,33 0 60 0 0,-28-4-74 0 0,-15 1-177 0 0,0 1 124 0 0,-18 0 56 0 0,0 0 35 0 0,22-2 178 0 0,-35 1-400 0 0,0 0 79 0 0,2 1 66 0 0,6 1 102 0 0,0 0 32 0 0,-6-1-85 0 0,-1-1-61 0 0,-1 0-69 0 0,10-1 57 0 0,0 2 0 0 0,5 0 21 0 0,17 1 18 0 0,-38-2-34 0 0,-1 1 33 0 0,0 1 38 0 0,0 3 70 0 0,0 4 86 0 0,-2-1-154 0 0,0-5-74 0 0,0 13 6 0 0,2-1 0 0 0,0 1-1 0 0,3 8 12 0 0,-2-12 5 0 0,-1 0-1 0 0,0 0 0 0 0,-1 0 1 0 0,-1 0-1 0 0,1 0 0 0 0,-3 11-4 0 0,-2 6-88 0 0,0 1 83 0 0,-3 20 57 0 0,2-16-70 0 0,1-6-85 0 0,3-14 8 0 0,-1 0-36 0 0,1 2 127 0 0,0 0 0 0 0,1 1 0 0 0,1-1-1 0 0,2 15 5 0 0,-2-22 11 0 0,1 0 0 0 0,1 0-1 0 0,-1 0 1 0 0,1-1-1 0 0,4 9-10 0 0,-1-5-145 0 0,-1 1 101 0 0,-2 0 66 0 0,4 18 93 0 0,-5-21-110 0 0,0 0-36 0 0,-1 1-68 0 0,1 0-86 0 0,-2-10 161 0 0,1 5 6 0 0,0 0 56 0 0,0 12 222 0 0,0-11-175 0 0,0 1-70 0 0,-1-3-65 0 0,1 0-59 0 0,0 6 109 0 0,-1 19 139 0 0,-1-17-119 0 0,0-1-77 0 0,-1-1-102 0 0,1-2 35 0 0,1 0 114 0 0,1 0 75 0 0,1 16 260 0 0,0-14-229 0 0,-1-5-80 0 0,-1 0-43 0 0,1 0-53 0 0,0 0-63 0 0,0 5 306 0 0,0-1-56 0 0,0 0-46 0 0,0 1-40 0 0,2 9-64 0 0,3 27-192 0 0,-4-32 211 0 0,0-1 62 0 0,-1-1-38 0 0,-1-1 0 0 0,0 1 0 0 0,-1-1 0 0 0,-1 3 0 0 0,0 25 0 0 0,1-18 0 0 0,1-15 0 0 0,-1 0 0 0 0,1 0 0 0 0,1 0 0 0 0,-1 0 0 0 0,1-1 0 0 0,2 6 0 0 0,-2-1 28 0 0,-1-1-35 0 0,-6 22-105 0 0,0-9 79 0 0,4-7 101 0 0,-5 23-68 0 0,7-38 16 0 0,0-1-1 0 0,0 0 1 0 0,0 1-1 0 0,0-1 1 0 0,0 0-1 0 0,-1 0 1 0 0,1 1 0 0 0,0-1-1 0 0,0 0 1 0 0,0 1-1 0 0,0-1 1 0 0,0 0-1 0 0,-1 0 1 0 0,1 1-1 0 0,0-1 1 0 0,0 0-1 0 0,0 0 1 0 0,-1 1-1 0 0,1-1 1 0 0,0 0-1 0 0,0 0 1 0 0,-1 0-1 0 0,1 1 1 0 0,0-1-1 0 0,-1 0-15 0 0,-3 2 151 0 0,-1-2-42 0 0,-1 1-51 0 0,1-2-60 0 0,1 1-69 0 0,1-1-79 0 0,-13-3 239 0 0,-1 2-42 0 0,5 3-46 0 0,0 0 1 0 0,0 1-1 0 0,-3 1-1 0 0,-16 3 6 0 0,12-5 41 0 0,-65-1-174 0 0,48 0 98 0 0,-15-3 93 0 0,0 0 39 0 0,17 6-83 0 0,0-1-57 0 0,-16-6-67 0 0,9 1 29 0 0,12 3 56 0 0,2 0 39 0 0,-15-7 48 0 0,-11 1-12 0 0,27 5-56 0 0,-52-4 0 0 0,56 5-15 0 0,-11 1 82 0 0,6 0-28 0 0,9-1-66 0 0,4-1-48 0 0,-1-1-63 0 0,-10-2-2 0 0,2 3 80 0 0,-1 2 69 0 0,-1 1 62 0 0,-5-1-23 0 0,-1-4-38 0 0,19 2-11 0 0,1 0 0 0 0,-1 1 0 0 0,0 0 0 0 0,0 0 0 0 0,0 2 1 0 0,-5-1 107 0 0,0-1-108 0 0,-3-2-97 0 0,-10-3-131 0 0,16 2 132 0 0,-1 1 37 0 0,-4 0 72 0 0,3 1 112 0 0,8 2-13 0 0,0 0 36 0 0,-9 0-379 0 0,-1-1 75 0 0,-4-1 41 0 0,-11-3 25 0 0,7 1 20 0 0,9 2-7 0 0,7 1 227 0 0,0-1-41 0 0,-11 0 10 0 0,2-1-90 0 0,-27-3-47 0 0,31 4 58 0 0,1-1 50 0 0,8 1-236 0 0,0 0 34 0 0,-7 0-24 0 0,-1 1 99 0 0,3-1 76 0 0,0 1 36 0 0,-14 0 128 0 0,9-1-114 0 0,3-1-94 0 0,-1 1-106 0 0,0-1 55 0 0,-1 1 79 0 0,-28 4 238 0 0,26-2-194 0 0,-1 0-98 0 0,7 0-70 0 0,-1-2-81 0 0,-11-1 118 0 0,1 2 45 0 0,-11 0 52 0 0,-1 3 50 0 0,24-2-304 0 0,0-1 81 0 0,0 1 72 0 0,0-1 62 0 0,-2 0 68 0 0,-1-1 59 0 0,-1 1 79 0 0,-8-2 153 0 0,0 1-29 0 0,8 1-163 0 0,2-1-84 0 0,1 1-67 0 0,3 0-198 0 0,1 0 50 0 0,0-1 45 0 0,0 1 40 0 0,-2 0 35 0 0,1-1 42 0 0,-3 0 48 0 0,-4-1 92 0 0,-11 0 136 0 0,9 1-176 0 0,3 0-125 0 0,6 1-49 0 0,1 0-38 0 0,-1 0 48 0 0,0 0 42 0 0,-8 0 102 0 0,-2 1 130 0 0,-24 0 455 0 0,27-1-505 0 0,4 1-102 0 0,-1-1-69 0 0,1 1-84 0 0,0-1-100 0 0,-8 1 180 0 0,1 0-55 0 0,-5 0-67 0 0,-10 1-130 0 0,-1-1-25 0 0,-11 3 775 0 0,25-2-326 0 0,-1-1-96 0 0,10 0-92 0 0,1-1-39 0 0,-1 0-46 0 0,0-1-50 0 0,-1 0 199 0 0,0 1-70 0 0,-3 0-70 0 0,-7 0-118 0 0,3 0 26 0 0,6 0 94 0 0,3 0 53 0 0,-1-1 50 0 0,2 1 42 0 0,1-1 49 0 0,-1-1 57 0 0,0 1 62 0 0,-7-2-258 0 0,0 2-61 0 0,-38 0-386 0 0,31 2 306 0 0,0 0 99 0 0,12-1 87 0 0,0 0 44 0 0,-14 1 117 0 0,-1 0-99 0 0,-24 2-34 0 0,44-3 182 0 0,0 0-49 0 0,0 0-43 0 0,0 1-40 0 0,-6 0 2 0 0,0 0-93 0 0,-22 3-129 0 0,27-4 134 0 0,0 0 33 0 0,0 0-194 0 0,0 0 51 0 0,1 0 42 0 0,-1 0 38 0 0,-9 1 72 0 0,-20 0 237 0 0,23-1-267 0 0,3 1-77 0 0,1 0-86 0 0,-1-1-103 0 0,5 1 77 0 0,0-1-34 0 0,-4 1 170 0 0,0 1 40 0 0,-1-1 43 0 0,-6 2 68 0 0,-8 1 35 0 0,8-1-154 0 0,3-2-112 0 0,6-1 6 0 0,0 0-39 0 0,0 1 100 0 0,-1 0 47 0 0,0 1 43 0 0,-6 2 73 0 0,0 0-1 0 0,5-2-78 0 0,1 0-48 0 0,0-2-52 0 0,0 1 116 0 0,0 0 79 0 0,-8 1 187 0 0,9-2-253 0 0,-1-1-43 0 0,1 0-72 0 0,-17 0-188 0 0,22 2 177 0 0,-2 0-153 0 0,-2 0-113 0 0,4 0 250 0 0,-2 0 35 0 0,4-1 97 0 0,0 0 188 0 0,-1 0-55 0 0,0 0-50 0 0,-1 0-45 0 0,0 0-29 0 0,-1 1-45 0 0,-1-1-39 0 0,-2 1-60 0 0,-1 0-24 0 0,3 0 87 0 0,1-1 64 0 0,2 0 80 0 0,-2 0-131 0 0,1 0 11 0 0,1 0 16 0 0,1 0-91 0 0,0 0-6 0 0,0 0 2 0 0,0 0-68 0 0,0 0-117 0 0,0 0 0 0 0,0 0-33 0 0,0 0-763 0 0,0 0-50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7-07T19:22:00.74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72 217 12624 0 0,'0'0'305'0'0,"-1"0"-77"0"0,1 0-66 0 0,-1 0-55 0 0,-1 1-20 0 0,-1 2-88 0 0,-2 1 909 0 0,1 2-78 0 0,1 1-76 0 0,0-1-71 0 0,0 1-67 0 0,2 0-63 0 0,-1 1-59 0 0,1 0-55 0 0,0 0-51 0 0,0 0-46 0 0,1 0-44 0 0,0 2-38 0 0,-1 7 159 0 0,1 0-107 0 0,1 0-77 0 0,-2 6 49 0 0,-1 4 30 0 0,2 0-48 0 0,-1-1-44 0 0,1 1-40 0 0,-1 14 26 0 0,1 0-63 0 0,0 0-49 0 0,0 0-34 0 0,0 72 59 0 0,-1-65-33 0 0,0 77-12 0 0,-4 139 200 0 0,1-151-228 0 0,2-58-9 0 0,-1 30 107 0 0,1-18-27 0 0,1-24-71 0 0,0-13 55 0 0,-1 14 74 0 0,2-11-135 0 0,0-34-494 0 0,0-1 72 0 0,-1 1 63 0 0,0-1 55 0 0,0 1 7 0 0,1-1 51 0 0,-1-1 9 0 0,-2 0-51 0 0,2-2-76 0 0,0 5 25 0 0,-4-14-823 0 0</inkml:trace>
  <inkml:trace contextRef="#ctx0" brushRef="#br0" timeOffset="1">27 191 6360 0 0,'0'0'141'0'0,"0"0"23"0"0,0 0 12 0 0,1 0-30 0 0,0 2-95 0 0,5-1 10 0 0,-4-1-12 0 0,-1 0 36 0 0,6 0-38 0 0,-1 0 50 0 0,0 0 42 0 0,0 0 38 0 0,1-1 78 0 0,1-1 37 0 0,15 0 710 0 0,-10 1-383 0 0,-3-1-236 0 0,-3 1-97 0 0,1 0-41 0 0,-2 1-78 0 0,1 0-41 0 0,-1 0-46 0 0,0 0-52 0 0,18 0 20 0 0,-1-3 85 0 0,1 2 65 0 0,0-1 44 0 0,37-2 448 0 0,-34 4-427 0 0,2 0-41 0 0,1 2-109 0 0,-3 1 77 0 0,1-1-35 0 0,28 3 64 0 0,-14-2-123 0 0,0 1-46 0 0,42 0-45 0 0,34-3-75 0 0,-67-2 64 0 0,5-2 49 0 0,0-2 75 0 0,-13 1-215 0 0,0 1 46 0 0,1 0 41 0 0,0 0 37 0 0,8 0 46 0 0,0 0 39 0 0,11 0 59 0 0,31-1 135 0 0,32-1 121 0 0,-41 0-184 0 0,9 1-80 0 0,-14 0 57 0 0,0-1 79 0 0,-11 0-283 0 0,-1 1-38 0 0,139-8-165 0 0,-70 6 66 0 0,-47 1 91 0 0,77-3 30 0 0,139-15 0 0 0,-38 0 0 0 0,-86 14 0 0 0,-32 3 53 0 0,-56 4-21 0 0,-31-1-40 0 0,1 0-15 0 0,41-4 25 0 0,36-8-2 0 0,87 11 0 0 0,-208 5-61 0 0,2 0 46 0 0,21 2 87 0 0,30 1 169 0 0,-42-3-163 0 0,2-1-56 0 0,1-1-105 0 0,-1-3-74 0 0,0 3 70 0 0,6-2 50 0 0,20 1 66 0 0,17-1 22 0 0,-54 3-57 0 0,0 0 62 0 0,14 2 137 0 0,24 6 217 0 0,-34-4-264 0 0,-1 1-53 0 0,2 2-81 0 0,56 7 6 0 0,-47-10 39 0 0,-25-2-3 0 0,1 1 0 0 0,4 2-54 0 0,6 3 91 0 0,-22-8-249 0 0,1 0 41 0 0,-1 0 41 0 0,1 0 38 0 0,0 1 60 0 0,0-1 114 0 0,0 0 117 0 0,0 0 79 0 0,2 1 937 0 0,-2-1-1030 0 0,0 2-34 0 0,-1-1-42 0 0,2 0-57 0 0,0 0-68 0 0,-1 1-80 0 0,0-2-34 0 0,0 1 16 0 0,2 0 48 0 0,1 2 12 0 0,0-1 0 0 0,0 1 0 0 0,-1 0 0 0 0,2-1 0 0 0,-2 2 0 0 0,0-4 0 0 0,1 1 0 0 0,-4-1-39 0 0,1 2-14 0 0,0-2-36 0 0,-1 0-18 0 0,0 0-35 0 0,1 1-40 0 0,-1-1-46 0 0,0 0-48 0 0,0 0-47 0 0,0 0-42 0 0,0 0-39 0 0,0 0-264 0 0,0 0-64 0 0,0 0-49 0 0,0 0-37 0 0,0 0-1470 0 0,0 0-1304 0 0</inkml:trace>
  <inkml:trace contextRef="#ctx0" brushRef="#br0" timeOffset="2">5162 119 9168 0 0,'0'-13'132'0'0,"0"-5"120"0"0,0 16-154 0 0,0 2-16 0 0,0 6-27 0 0,0 7-34 0 0,0-11 16 0 0,0-1 70 0 0,0 0 62 0 0,0 0 55 0 0,0 2 257 0 0,0-1 99 0 0,0 0 53 0 0,0 3 904 0 0,1-2-1097 0 0,-1-2-35 0 0,0 0-41 0 0,0 0-62 0 0,0 1-74 0 0,0-1-87 0 0,0 0 599 0 0,0-1-33 0 0,1 0-358 0 0,0 0-49 0 0,0 2-43 0 0,0-1-39 0 0,-1 1 1 0 0,2 1-39 0 0,-1-1-5 0 0,0 4 38 0 0,2 0 159 0 0,-1-5-211 0 0,-2 1 37 0 0,0-1 55 0 0,1 0-36 0 0,0 4 123 0 0,-1 3-61 0 0,1 1-15 0 0,-1-6-152 0 0,0 4 147 0 0,0 2-33 0 0,0 8 132 0 0,0 0-108 0 0,0-2-89 0 0,-1-1-76 0 0,0 1-42 0 0,3 30-28 0 0,0-19-15 0 0,0 0 0 0 0,-1 18 0 0 0,-1-31 0 0 0,-1 17 11 0 0,-2 0 42 0 0,3-29-53 0 0,0 1 0 0 0,0-1 0 0 0,0 1 0 0 0,0 0 0 0 0,0-1 0 0 0,0 2 0 0 0,0-2 0 0 0,0 2 0 0 0,0-2 0 0 0,1 1 0 0 0,-1 0 0 0 0,1-1 0 0 0,0 1 0 0 0,-1 0 0 0 0,9 27 0 0 0,-8-22 0 0 0,-1 1 11 0 0,-1-6 21 0 0,2-1-64 0 0,0 5 21 0 0,5 0 10 0 0,-3-7-6 0 0,-3 1 3 0 0,11-11-57 0 0,4-1 62 0 0,-11 9-1 0 0,0-2 0 0 0,0 3 0 0 0,0-2 0 0 0,0 0 0 0 0,0-1 0 0 0,1-1 0 0 0,13-14 0 0 0,3-1 0 0 0,-5 3 0 0 0,10-5 0 0 0,-4 5 0 0 0,-10 8 0 0 0,0 1 0 0 0,0 0 0 0 0,2 1 0 0 0,48-33 118 0 0,-53 38-106 0 0,-2 1 11 0 0,3-2 27 0 0,1 2 22 0 0,7-1 75 0 0,-17 3-109 0 0,0-1 5 0 0,1 2-23 0 0,6 2 21 0 0,-4-2 21 0 0,-4 0 26 0 0,0-1 36 0 0,0 3 17 0 0,0-1-53 0 0,0 8 41 0 0,0-6-37 0 0,0-2 12 0 0,0-2 0 0 0,0 0-6 0 0,0 0-38 0 0,-11 29 86 0 0,5-11-119 0 0,1-3-38 0 0,2-5 13 0 0,-1-1-1 0 0,1 0 1 0 0,-2-1-1 0 0,1 2-1 0 0,-6 6 54 0 0,-14 26 12 0 0,0 1 24 0 0,17-30-90 0 0,0 0 0 0 0,-1 1 0 0 0,0 7 0 0 0,-15 28 0 0 0,10-18 0 0 0,2-4 0 0 0,-66 121 0 0 0,73-143 0 0 0,-3 9 0 0 0,-8 12 0 0 0,12-21 0 0 0,0 1 0 0 0,-1-1 0 0 0,2 2 0 0 0,-1 1 0 0 0,1-5 0 0 0,0 1 0 0 0,1 0 0 0 0,-1-1 0 0 0,0 0 0 0 0,-1 0 0 0 0,1 1 0 0 0,-16 27 0 0 0,6-11 68 0 0,0-3-17 0 0,3 2 12 0 0,8-12-63 0 0,0-7-5 0 0,1 5-18 0 0,-6 3 73 0 0,6-8 9 0 0,0 0-16 0 0,0 0-60 0 0,0 0-22 0 0,0 0-112 0 0,0 0-278 0 0,-1 0 87 0 0,1 0 78 0 0,0 0 64 0 0,0 1 31 0 0,-1 0 57 0 0,0 1-74 0 0,0-1 59 0 0,1-1 26 0 0,-1 0-34 0 0,-1 6-1099 0 0</inkml:trace>
  <inkml:trace contextRef="#ctx0" brushRef="#br0" timeOffset="3">5193 1056 12872 0 0,'1'6'58'0'0,"1"2"50"0"0,-2 3 151 0 0,0 17 451 0 0,-2-17-544 0 0,1 2-59 0 0,1-10-60 0 0,0-1 51 0 0,0-2 45 0 0,-1 3 40 0 0,0-1 81 0 0,0 0 42 0 0,1 0 102 0 0,-1 2 258 0 0,0 0 190 0 0,0-1-321 0 0,1-1-137 0 0,-1 1-63 0 0,0-1-117 0 0,1 1-67 0 0,0 0-76 0 0,0 0-87 0 0,-1 0 249 0 0,1 1-77 0 0,0 0-33 0 0,1 7 68 0 0,0-7-95 0 0,0-1 48 0 0,-1-2 85 0 0,0-1-37 0 0,1 1-75 0 0,0 2-53 0 0,0 2 26 0 0,0-1 18 0 0,0-3 7 0 0,0 0 58 0 0,-1 2-119 0 0,1 0 0 0 0,-1 0 0 0 0,2 0 1 0 0,-2 1-1 0 0,0-2 0 0 0,0 2 0 0 0,1-1 0 0 0,-1 1 0 0 0,0-1 0 0 0,0 0 0 0 0,-1 0 1 0 0,1 0-1 0 0,0 0 0 0 0,0 1 0 0 0,-2 1-58 0 0,1-4 81 0 0,1-1-1 0 0,0 4-83 0 0,-2 3 142 0 0,1-4-161 0 0,1-1-72 0 0,-1-1-92 0 0,1 0-114 0 0,0 0 100 0 0,-1-1-36 0 0,1 1-88 0 0,0-1-54 0 0,0 0-49 0 0,-1 1-45 0 0,1-1-310 0 0,0 0-75 0 0,0 0-58 0 0,0 0-43 0 0,0 0-364 0 0,0 0-38 0 0,0 0-309 0 0,0 0-876 0 0</inkml:trace>
  <inkml:trace contextRef="#ctx0" brushRef="#br0" timeOffset="4">9 1823 8984 0 0,'0'0'265'0'0,"1"0"-4"0"0,2-5-206 0 0,0 1 53 0 0,-1 2 46 0 0,1 0 37 0 0,3-1 219 0 0,6 1 630 0 0,-8 2-768 0 0,0 0-56 0 0,-1-1-72 0 0,1 0-92 0 0,43-24-26 0 0,-17 9 33 0 0,1 2 0 0 0,5 1-59 0 0,-17 8 1111 0 0,14-1-1111 0 0,-16 4 335 0 0,1 1-44 0 0,-4 0-93 0 0,0 1-51 0 0,1 0-59 0 0,-1 0-68 0 0,-4 0-49 0 0,0 0-36 0 0,64-5 61 0 0,-46 2 18 0 0,-1 1 36 0 0,39-2 4 0 0,2 0 73 0 0,2 2 96 0 0,78 13 194 0 0,-85-3-226 0 0,-5-6-23 0 0,28-3 40 0 0,-24 1-39 0 0,19 0 148 0 0,0 0-97 0 0,14 1-45 0 0,51 3 7 0 0,26-8 289 0 0,-75-1-278 0 0,-28 4-126 0 0,126 3 9 0 0,-111 5-11 0 0,-35-2 76 0 0,-1-1-99 0 0,-4-2-59 0 0,57 2-89 0 0,-32-4 302 0 0,-1 0-84 0 0,94-3 46 0 0,-92 2-100 0 0,34 7-40 0 0,-53-3-20 0 0,36-5 78 0 0,-51 0-68 0 0,117-9 104 0 0,-1-14-100 0 0,-93 15-83 0 0,-1 4 113 0 0,12 2 108 0 0,35 2 153 0 0,-55 1-181 0 0,-1 0-39 0 0,-16 0-61 0 0,-1-1-33 0 0,25-3 65 0 0,75-14 7 0 0,-52 3 43 0 0,-34 5 4 0 0,-4 1 27 0 0,-14 4 58 0 0,1 3 10 0 0,0-4-36 0 0,8 1-8 0 0,-19 2-94 0 0,0 0-46 0 0,26-5-23 0 0,2 1 15 0 0,39-15-11 0 0,-54 14 52 0 0,41-9-46 0 0,-46 13 43 0 0,-7 0-22 0 0,3-3 20 0 0,21 0 15 0 0,-10 1-60 0 0,34-6-2 0 0,18-8 0 0 0,34-15 0 0 0,-34 15 16 0 0,-74 18 83 0 0,-2-1 46 0 0,-3 3 54 0 0,-6 1-50 0 0,0 0 3 0 0,0 0 0 0 0,0 0 0 0 0,0 0 0 0 0,0 0 0 0 0,1 0-54 0 0,-1 1-47 0 0,5 2-25 0 0,-3-2 12 0 0,-1 0 18 0 0,-1-1 35 0 0,6 0-44 0 0,5-3 148 0 0,-5 2-170 0 0,2-1-36 0 0,10-7 11 0 0,-16 9-91 0 0,-2-2 74 0 0,2 1 76 0 0,0-3 173 0 0,-1 3-215 0 0,-1 1-41 0 0,-1-1-52 0 0,1-1-63 0 0,-1 1-76 0 0,0 0-88 0 0,1 1-98 0 0,-2 0-110 0 0,2-2 9 0 0,-1 2-82 0 0,1 0-73 0 0,-1 0-65 0 0,1 0-215 0 0,-1 0-64 0 0,0 0-261 0 0,0 0-699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7-08T02:05:00.68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139 0 10568 0 0,'0'25'72'0'0,"0"28"-4"0"0,0-36-22 0 0,0 0 33 0 0,0 10 119 0 0,0-12-51 0 0,0 0 37 0 0,0-8-32 0 0,0-1-48 0 0,-1 8-8 0 0,1-4-93 0 0,0 16-59 0 0,0-18 66 0 0,0-1 34 0 0,1 2 56 0 0,0-1 71 0 0,1 0 86 0 0,0 0 102 0 0,-2-5-215 0 0,1 0 45 0 0,0 1 39 0 0,-1-1 36 0 0,0 1 92 0 0,1 0 37 0 0,-1 1 115 0 0,0 2 301 0 0,1 6 588 0 0,0-4-558 0 0,0-2-255 0 0,-1-4-344 0 0,1 0-43 0 0,0 2 14 0 0,0 0 78 0 0,3 13 812 0 0,3 1-421 0 0,-4-4-262 0 0,1 0-78 0 0,-1-3-107 0 0,3 12 170 0 0,-3 2-105 0 0,-2 1-83 0 0,-2-1-64 0 0,1 4-30 0 0,4 75-4 0 0,-4-65-98 0 0,-3 21 55 0 0,0 42 60 0 0,3-90-81 0 0,-2 1 0 0 0,-2 10-53 0 0,-2 26 91 0 0,3 0 101 0 0,-5 12-192 0 0,6-31 53 0 0,4 14-40 0 0,-1 0-6 0 0,-3-15 38 0 0,-1-4-39 0 0,1-1 1 0 0,1 16-7 0 0,-2 28-3 0 0,-7 84 3 0 0,4-87 0 0 0,2-31 0 0 0,2 15 0 0 0,-3 94 64 0 0,4-7 0 0 0,1-74-64 0 0,-7 53 0 0 0,-1-14 0 0 0,-3 45 0 0 0,5-85 27 0 0,3-35 10 0 0,0 23-37 0 0,-3 48 51 0 0,3-57-38 0 0,-9 55-13 0 0,5-44 0 0 0,0-6 0 0 0,1 39 9 0 0,-4 95 36 0 0,11-158-34 0 0,-1-13-11 0 0,0 0 0 0 0,0 0 0 0 0,0-1-1 0 0,-2 5 1 0 0,1-6 0 0 0,1-1 0 0 0,-1 1 0 0 0,1-1 0 0 0,1 1 0 0 0,-1-1 0 0 0,2 3 0 0 0,0 29 0 0 0,-4 8 14 0 0,1-27 7 0 0,0-1-1 0 0,-1 1 0 0 0,-4 16-20 0 0,0-5 45 0 0,-3 39-22 0 0,6-43 22 0 0,1-2-42 0 0,1 1-1 0 0,1-1 0 0 0,1 0 1 0 0,1 0-1 0 0,3 12-2 0 0,-2-19 0 0 0,0 0 0 0 0,-2 1 0 0 0,0 0 0 0 0,1 11 0 0 0,4-1 0 0 0,-5-25 0 0 0,0 0 0 0 0,0 0 0 0 0,0 0 0 0 0,0 0 0 0 0,-1 0 0 0 0,0 0 0 0 0,1 1 0 0 0,-1-1 0 0 0,0 0 0 0 0,-1 2 0 0 0,1 17 0 0 0,0-19 0 0 0,0 0 0 0 0,0-1 0 0 0,0 1 0 0 0,0 0 0 0 0,-1 0 0 0 0,1 0 0 0 0,-1 0 0 0 0,1-1 0 0 0,-2 2 0 0 0,1 0 0 0 0,0 0 0 0 0,1 0 0 0 0,-1 0 0 0 0,1 0 0 0 0,0 0 0 0 0,0 0 0 0 0,0 0 0 0 0,0 0 0 0 0,1 3 0 0 0,0 20 0 0 0,-4 25 0 0 0,1 0 0 0 0,3 1 0 0 0,-1-20 0 0 0,0-17 0 0 0,0 0 0 0 0,1 0 0 0 0,3 13 0 0 0,-1-13 0 0 0,-2 1 0 0 0,0 10 0 0 0,3 20 0 0 0,-3-26 0 0 0,-1 1 0 0 0,0-1 0 0 0,-2 0 0 0 0,-2 14 0 0 0,-1 5 0 0 0,0 24 0 0 0,3 1 0 0 0,1-20 0 0 0,0-18 0 0 0,1 0 0 0 0,1 2 0 0 0,3 69 0 0 0,-3-54 0 0 0,2 16 0 0 0,-2-50 0 0 0,0 0 0 0 0,-2-1 0 0 0,1 1 0 0 0,-2 6 0 0 0,1-5 0 0 0,0 0 0 0 0,1 0 0 0 0,0 8 0 0 0,12 186-64 0 0,-12-117 64 0 0,1-55 0 0 0,-3 16 0 0 0,0 8 0 0 0,-3 25 0 0 0,4-52 0 0 0,0-18 0 0 0,1-1 0 0 0,0 1 0 0 0,1 4 0 0 0,0-5 0 0 0,0-1 0 0 0,-2 1 0 0 0,0 6 0 0 0,0-8 0 0 0,1 0 0 0 0,0 1 0 0 0,0-1 0 0 0,1 4 0 0 0,0-5 0 0 0,0-1 0 0 0,-1 1 0 0 0,-1 0 0 0 0,1-1 0 0 0,-1 24 0 0 0,2-15 0 0 0,0 0 0 0 0,-2-1 0 0 0,-1 10 0 0 0,-1 20 0 0 0,0 58 0 0 0,-1-50 0 0 0,2-39 0 0 0,1-1 0 0 0,1 0 0 0 0,0 1 0 0 0,0-1 0 0 0,1 3 0 0 0,2 10 0 0 0,-3-19 0 0 0,1 0 0 0 0,0 0 0 0 0,0 0 0 0 0,0 0 0 0 0,2 2 0 0 0,-1-2 0 0 0,-1 0 0 0 0,0 0 0 0 0,0 0 0 0 0,0 0 0 0 0,-1 1 0 0 0,0-1 0 0 0,2 22 0 0 0,-2-24 6 0 0,0 1 0 0 0,0-1 0 0 0,0 0 0 0 0,-1 1 0 0 0,0-1 0 0 0,-1 1-6 0 0,-3 30 28 0 0,5 99-17 0 0,-1-107 48 0 0,0 5 83 0 0,1-24-75 0 0,1 1 0 0 0,1-1 1 0 0,1 7-68 0 0,-2-14 18 0 0,-1 0 1 0 0,0 0 0 0 0,0 0 0 0 0,0 0-1 0 0,0 0 1 0 0,0 0 0 0 0,-1 0 0 0 0,0 1-19 0 0,1-2 4 0 0,0 0-1 0 0,0 0 1 0 0,-1-1 0 0 0,1 1 0 0 0,0 0 0 0 0,0 0 0 0 0,0 0 0 0 0,0 0-1 0 0,0 0 1 0 0,0-1 0 0 0,0 1 0 0 0,0 0 0 0 0,0 0 0 0 0,0 0-1 0 0,1 0 1 0 0,-1-1 0 0 0,0 1 0 0 0,0 0 0 0 0,1 0 0 0 0,-1 0-1 0 0,1-1 1 0 0,-1 1-4 0 0,2 6 72 0 0,-2-6-67 0 0,0 0 0 0 0,0 0 0 0 0,0 0 1 0 0,0-1-1 0 0,0 1 0 0 0,0 0 0 0 0,0 0 0 0 0,1 0 0 0 0,-1 0 1 0 0,0 0-1 0 0,0 0 0 0 0,1-1 0 0 0,-1 1 0 0 0,1 0-5 0 0,3 11-23 0 0,0 0-40 0 0,-2-9-77 0 0,0 0 80 0 0,-1-1 55 0 0,3 6 89 0 0,-3-4-81 0 0,0-2-43 0 0,-1 0-52 0 0,0 1-65 0 0,-1-1-78 0 0,1 1-94 0 0,-1-1-106 0 0,-1 0-120 0 0,2-1 228 0 0,-1 0-35 0 0,0-1-186 0 0,1 0-84 0 0,0 0-76 0 0,0 0-65 0 0,0 1-230 0 0,0-1-64 0 0,0 0-276 0 0,0 0-742 0 0</inkml:trace>
  <inkml:trace contextRef="#ctx0" brushRef="#br0" timeOffset="1">46 89 6864 0 0,'5'1'93'0'0,"5"-3"168"0"0,-3 0-205 0 0,3-1-34 0 0,-7 2 22 0 0,0 0 82 0 0,0 0 69 0 0,1 0 58 0 0,0 0 39 0 0,0 0 33 0 0,8-2 831 0 0,-7 2-685 0 0,0 0-52 0 0,-1 0-92 0 0,1 0 392 0 0,1 2-62 0 0,0 0-53 0 0,0 0-48 0 0,0 0 92 0 0,0 0-50 0 0,-4-1-252 0 0,0 0-57 0 0,0 0-50 0 0,0 1-45 0 0,0-1-14 0 0,0 1-49 0 0,1 0-5 0 0,0 0-57 0 0,2 1 18 0 0,-3-1-23 0 0,1 0 56 0 0,0-1 76 0 0,-2 0 180 0 0,-1 0-216 0 0,1 0-36 0 0,1 1 37 0 0,1 0-80 0 0,3-1-17 0 0,-5 1 10 0 0,13 0 395 0 0,0 0-70 0 0,-1-1-63 0 0,1 0-59 0 0,0 0-51 0 0,0-1-48 0 0,0 0-41 0 0,-1 1-37 0 0,5-2-15 0 0,0 2-38 0 0,35-1-25 0 0,-46 2-1 0 0,72 5 164 0 0,-53-3-161 0 0,0 2-34 0 0,-5-1 9 0 0,15 4 17 0 0,-13 0 23 0 0,-3-1-7 0 0,1-1 0 0 0,1 0-32 0 0,29 9 10 0 0,-30-9-10 0 0,1-1-1 0 0,3 0 1 0 0,29 7 12 0 0,-18-3 33 0 0,1-2 0 0 0,1-1 1 0 0,30 0-46 0 0,9-2 125 0 0,-12-1 259 0 0,41 8-384 0 0,-82-7 34 0 0,0 0 38 0 0,5 0 60 0 0,0 1 35 0 0,58 13 415 0 0,-58-11-405 0 0,17 1-177 0 0,30 0 132 0 0,77-5 87 0 0,-59-2-53 0 0,0 4 73 0 0,-67-2-194 0 0,38 3 82 0 0,-2 5 37 0 0,-26-3-142 0 0,98 19 38 0 0,-111-24-54 0 0,0-1-1 0 0,0-1 1 0 0,1-1-1 0 0,16-2-5 0 0,159-15 0 0 0,-94 7 20 0 0,-6 1 14 0 0,-35 4-23 0 0,-20 1-1 0 0,4 2-10 0 0,0 2 26 0 0,0 1 20 0 0,1-2-1 0 0,4-4-45 0 0,64-3 56 0 0,-15 1 6 0 0,-67 4-53 0 0,63-8 18 0 0,-67 5 29 0 0,-1 0 45 0 0,66-14 252 0 0,-75 15-253 0 0,11 0-9 0 0,5-1-10 0 0,6 0-4 0 0,22 1-41 0 0,3 0 17 0 0,111-7-43 0 0,-123 6-9 0 0,14-2 0 0 0,-23 0 51 0 0,-22 3-4 0 0,23 0-48 0 0,-24 3 45 0 0,0-1 0 0 0,9-3-45 0 0,45-10 9 0 0,-18 7 64 0 0,-1 4 37 0 0,61-4-67 0 0,-46 2-22 0 0,15 3-21 0 0,8 6 16 0 0,108-4 32 0 0,160-13-48 0 0,-354 15 0 0 0,0 0 0 0 0,0 1 0 0 0,6 1 0 0 0,-7 0 0 0 0,-1-1 0 0 0,1 0 0 0 0,-1-1 0 0 0,5-1 0 0 0,68-4 1 0 0,40 1 43 0 0,21-1-14 0 0,-19 2 20 0 0,62 8-45 0 0,10 0-7 0 0,-30-13 66 0 0,-68 6-64 0 0,-41-1 0 0 0,1 4 0 0 0,24 3 0 0 0,-4 2 0 0 0,39-4 0 0 0,10 1 0 0 0,91 1 64 0 0,-198-3-64 0 0,0-2 0 0 0,11-2 0 0 0,-10 1 0 0 0,1 1 0 0 0,3 1 0 0 0,184 2 12 0 0,-153-3 49 0 0,-36 0-24 0 0,0 1 0 0 0,20 3-37 0 0,10 1 46 0 0,0-2 0 0 0,27-3-46 0 0,46 1 25 0 0,-58 1-19 0 0,0-2-1 0 0,8-4-5 0 0,-19 3 45 0 0,22 3-45 0 0,-17-1 8 0 0,-24 2 76 0 0,34 5-84 0 0,-1 1 44 0 0,-45-5-33 0 0,0 1-1 0 0,0 2 1 0 0,13 4-11 0 0,-14-3 10 0 0,0-2 1 0 0,1 0 0 0 0,18 1-11 0 0,-24-5 6 0 0,35 3-13 0 0,-19 4 92 0 0,-11-1-18 0 0,1 0 49 0 0,6 2 72 0 0,16 2 152 0 0,-24-8-276 0 0,-19-3-52 0 0,-2 0-9 0 0,0 0 0 0 0,0 0 0 0 0,0 0 0 0 0,0 0-1 0 0,0 0 1 0 0,0 0 0 0 0,-1 0 0 0 0,1 0-1 0 0,0 0 1 0 0,0 1 0 0 0,0-1 0 0 0,0 0 0 0 0,0 1-1 0 0,-1-1 1 0 0,1 1 0 0 0,0-1 0 0 0,0 1-1 0 0,-1-1 1 0 0,1 1-3 0 0,2 0 48 0 0,15-1-25 0 0,-16 0 30 0 0,-1 0 11 0 0,5 0 0 0 0,-3 0-10 0 0,12 4-47 0 0,-7-3-35 0 0,2 0-46 0 0,-4 2-127 0 0,9 0-104 0 0,-11-3 142 0 0,1 1-82 0 0,-3-1 63 0 0,0 0-40 0 0,1 0-43 0 0,-1 0-49 0 0,1-1-55 0 0,-1 1-57 0 0,0 0-65 0 0,0 0-67 0 0,0-1-28 0 0,-1 1-83 0 0,-1 0-74 0 0,1 0-66 0 0,0 0-234 0 0,0 0-64 0 0,1 0-285 0 0,-1 0-764 0 0,-1 0 2156 0 0</inkml:trace>
  <inkml:trace contextRef="#ctx0" brushRef="#br0" timeOffset="2">9655 297 12120 0 0,'0'0'273'0'0,"0"0"40"0"0,0 0 22 0 0,0 0-140 0 0,0 0-94 0 0,0 0 13 0 0,0 0 32 0 0,0 0 123 0 0,0 0-2 0 0,0 0 36 0 0,0 0 803 0 0,0 0 57 0 0,0 0-471 0 0,0 0-267 0 0,0 0-48 0 0,0 0 123 0 0,0 0 270 0 0,0 2-24 0 0,0 5-165 0 0,-1 2-36 0 0,-1 0-51 0 0,0 1-65 0 0,1 0-56 0 0,-1 1-113 0 0,1-6-179 0 0,1 0-35 0 0,-1 0-38 0 0,1-1-41 0 0,0 11 205 0 0,-1-1-36 0 0,0 15 55 0 0,-2 27 64 0 0,2 31 122 0 0,-3-27 60 0 0,-3 12-437 0 0,-7 65 336 0 0,10-102-215 0 0,0 1-40 0 0,-1 7-25 0 0,0 21-18 0 0,3-19 34 0 0,3 18-72 0 0,1-27 65 0 0,2 0 36 0 0,1 13-95 0 0,-2 1 0 0 0,-5 40-6 0 0,1-18 72 0 0,-5 120 184 0 0,-1 1-55 0 0,7-80-96 0 0,0-2-44 0 0,0 410 10 0 0,4-198-7 0 0,-4-238-43 0 0,0 151 129 0 0,0-136-121 0 0,-4 100-29 0 0,3-154 0 0 0,0-13 0 0 0,3 13 0 0 0,-2-13 10 0 0,-1-1 1 0 0,-1 1-1 0 0,-4 12-10 0 0,-2 22 23 0 0,4 1-12 0 0,2 2-11 0 0,2-40-1 0 0,3 0 1 0 0,0 3 0 0 0,9 83 0 0 0,-11-95 0 0 0,-1 0 0 0 0,-1-1 0 0 0,-1 2 0 0 0,0 31 0 0 0,2-46 0 0 0,0 57 0 0 0,-8 52 0 0 0,7-98-3 0 0,0 1-1 0 0,2 0 1 0 0,0 0 3 0 0,0 0-32 0 0,-1 1 0 0 0,-1 6 32 0 0,1-19-15 0 0,0 0 0 0 0,0 0 0 0 0,1 0 0 0 0,0 1 15 0 0,1 19-47 0 0,-4 95-11 0 0,0-47 29 0 0,2-26 41 0 0,4-4-9 0 0,-2-23-14 0 0,0-1-34 0 0,2 46 24 0 0,-2-33-34 0 0,4 22 58 0 0,-3-32-29 0 0,-1-13-3 0 0,2 31-52 0 0,-3 57-199 0 0,-1-67 238 0 0,-5 29 42 0 0,1-23 1 0 0,0 2-55 0 0,4-18-17 0 0,-1 0 1 0 0,-2 7 70 0 0,3-26-2 0 0,0-1 0 0 0,0 1 0 0 0,0 0 0 0 0,0 0 0 0 0,0 0 0 0 0,0 0 0 0 0,1 0 0 0 0,-1 0 0 0 0,1-1 0 0 0,0 1 0 0 0,1 2 2 0 0,5 19-72 0 0,-7-21 61 0 0,0 1-1 0 0,0-1 1 0 0,0 1-1 0 0,0-1 1 0 0,-1 0-1 0 0,1 1 1 0 0,-1-1-1 0 0,0 0 1 0 0,0 0-1 0 0,-1 3 12 0 0,0-2-12 0 0,1 1 0 0 0,0-1 0 0 0,0 1-1 0 0,0 0 1 0 0,0 2 12 0 0,-7 115 80 0 0,10-107-80 0 0,-1-11 0 0 0,-1 0 0 0 0,0 0 0 0 0,0 0 0 0 0,0 0 0 0 0,0 0 0 0 0,0 1 0 0 0,-1-1 0 0 0,0 0 0 0 0,0 2 0 0 0,-6 24 88 0 0,3-12-63 0 0,1-1 1 0 0,0 7-26 0 0,-3 20 30 0 0,3-30-22 0 0,1 0-1 0 0,0 0 1 0 0,2 1-8 0 0,0-10 0 0 0,0 2 0 0 0,-1 0 0 0 0,1 1 0 0 0,-1-1 0 0 0,-1 0 0 0 0,1 0 0 0 0,-1 0 0 0 0,0 0 0 0 0,1-6 0 0 0,1 0 0 0 0,-1 0 0 0 0,1 1 0 0 0,0-1 0 0 0,0 0 0 0 0,-1 0 0 0 0,1 0 0 0 0,0 0 0 0 0,0 0 0 0 0,0 0 0 0 0,0 0 0 0 0,0 0 0 0 0,1 0 0 0 0,-1 1 0 0 0,1 3 0 0 0,-1 5 0 0 0,-1 0 0 0 0,0 0 0 0 0,-1 6 0 0 0,1-13-4 0 0,1 0 0 0 0,0 0 0 0 0,0 0-1 0 0,0 0 1 0 0,0 0 0 0 0,0 0 0 0 0,1 0-1 0 0,0 3 5 0 0,2 15-39 0 0,-4 6 24 0 0,-2-7 15 0 0,4-16 0 0 0,1 0 0 0 0,-1 22 12 0 0,0-12 55 0 0,4 12 165 0 0,-2-16-199 0 0,-2 2 8 0 0,-1-11-40 0 0,-1 0 1 0 0,1 0-1 0 0,0-1 1 0 0,0 1-1 0 0,0 0 0 0 0,0 0 1 0 0,1 0-1 0 0,-1 0 0 0 0,0-1 1 0 0,0 1-1 0 0,0 0 0 0 0,1 0 1 0 0,-1-1-1 0 0,0 1 0 0 0,1 0 1 0 0,-1 0-1 0 0,1 0-1 0 0,-1 20 0 0 0,-2-15 0 0 0,1-8 0 0 0,0 1 0 0 0,1 2-15 0 0,1 24-51 0 0,-1-22-85 0 0,0-3-17 0 0,0 0 27 0 0,-1 1 57 0 0,-2 2-48 0 0,1-2 12 0 0,2-1 11 0 0,0 0 38 0 0,-1 0 13 0 0,-2 0 14 0 0,2 0-16 0 0,0 0-53 0 0,0-1-97 0 0,0 1-112 0 0,0-1 112 0 0,1 1-38 0 0,0 0-40 0 0,0-1-43 0 0,0-6-880 0 0</inkml:trace>
  <inkml:trace contextRef="#ctx0" brushRef="#br0" timeOffset="3">77 6876 7280 0 0,'0'0'209'0'0,"1"0"-39"0"0,1 0 21 0 0,4-1 213 0 0,1 1 33 0 0,8-2 520 0 0,2-2 210 0 0,26-8 1661 0 0,-29 7-1876 0 0,-3 1-274 0 0,0-1-59 0 0,-2 1-72 0 0,0 0-87 0 0,7-5 353 0 0,-1-1-105 0 0,-8 5-386 0 0,1 0-51 0 0,0 0-61 0 0,0 1-67 0 0,11-6 386 0 0,-12 5-343 0 0,0 1-73 0 0,2 1 144 0 0,8 4 84 0 0,-10 0-150 0 0,22-4 155 0 0,5-1-92 0 0,72-1-89 0 0,-33-1 29 0 0,-21 1 23 0 0,-10 1-104 0 0,-2 1-85 0 0,75-5-105 0 0,-67 7 85 0 0,-9 2 24 0 0,18 6 87 0 0,1-1 2 0 0,-18-4-89 0 0,26-1-17 0 0,-15 0 36 0 0,1-2-1 0 0,-1-2 0 0 0,9-4-50 0 0,-12-1 104 0 0,54-8 132 0 0,-32 10-22 0 0,-23 3-62 0 0,-1 1-34 0 0,9 0-9 0 0,29 1 10 0 0,-14-1 64 0 0,1-3-80 0 0,4 0-103 0 0,3-2 25 0 0,-40 2 14 0 0,29 1-39 0 0,-27 5 51 0 0,43-2 200 0 0,-47-2-177 0 0,-3 0 77 0 0,31 1-151 0 0,-1 0 91 0 0,-22-2-69 0 0,103-13 4 0 0,27-5 23 0 0,-128 17-27 0 0,0 2 0 0 0,22 1-22 0 0,13 0 9 0 0,5-4-9 0 0,79-15 0 0 0,-129 16 0 0 0,18 1 0 0 0,21-3 0 0 0,-23 2 42 0 0,-10 4 66 0 0,1 2 0 0 0,6 3-108 0 0,-4 1 30 0 0,32 2-3 0 0,1-3 0 0 0,17-3-27 0 0,23-9 10 0 0,-69 8-14 0 0,42 0 10 0 0,-29 3-68 0 0,25 1 50 0 0,-32-1 12 0 0,44-4 0 0 0,-24 0 0 0 0,-5-2 32 0 0,1-2-32 0 0,0-1 32 0 0,0 4-32 0 0,-10 2 0 0 0,1 2 0 0 0,35 7 0 0 0,-12 2 25 0 0,75-1-25 0 0,84-10 30 0 0,-107-1-34 0 0,-95 2-53 0 0,0 2 82 0 0,19 0 64 0 0,-18-3-73 0 0,3-2-68 0 0,49-3-44 0 0,-31 3 71 0 0,-10 2 45 0 0,1 1 52 0 0,-4-1 20 0 0,25-4 192 0 0,11 0 85 0 0,-27 5-205 0 0,73 5-164 0 0,15-7 0 0 0,-42 0 0 0 0,85-4 0 0 0,-157 5 57 0 0,-1 0-63 0 0,8 0-61 0 0,18-1-98 0 0,0 0 10 0 0,-18 1 104 0 0,-7-1 66 0 0,0 1 69 0 0,4 0 25 0 0,0-1-51 0 0,92 2 29 0 0,-84-1-67 0 0,-2 0-86 0 0,48 0-190 0 0,-5 1 239 0 0,24 2 18 0 0,-33 2-71 0 0,0-1 69 0 0,-1-1 98 0 0,-37-3-4 0 0,0 0 36 0 0,-18 1-52 0 0,-1-1-45 0 0,19 1-66 0 0,58-1-244 0 0,-63 0 275 0 0,-16-1 43 0 0,-1 0 34 0 0,35-2-65 0 0,24-1-93 0 0,-8 2-5 0 0,-22-1 65 0 0,-8 1 47 0 0,16 0 71 0 0,-3 0 9 0 0,14 2 154 0 0,-29 0-152 0 0,-1 0-79 0 0,102-6-26 0 0,11-1 0 0 0,-116 6 0 0 0,0 0 0 0 0,0 3-1 0 0,2 1 1 0 0,51 1 12 0 0,-44-2 45 0 0,-6-1 37 0 0,1-3 48 0 0,33-4-143 0 0,-16 2-22 0 0,-20-2 23 0 0,-17 2 0 0 0,-7 4 15 0 0,-5 0 54 0 0,-2 0-1 0 0,0 0-4 0 0,0 0 7 0 0,0 0 28 0 0,0 0 11 0 0,0 0 2 0 0,0 0-4 0 0,0 0-17 0 0,0 0-10 0 0,0 0-1 0 0,1-2-13 0 0,5-3-43 0 0,-2 2 31 0 0,-3 3-55 0 0,0 0 0 0 0,-1 0 0 0 0,1 0 0 0 0,0 0 0 0 0,-1 0 0 0 0,1 0 0 0 0,-1 0 0 0 0,1 0 0 0 0,0 0-1 0 0,-1-1 1 0 0,1 1 0 0 0,-1 0 0 0 0,1 0 0 0 0,-1-1 0 0 0,1 1 0 0 0,-1 0 0 0 0,1 0 0 0 0,-1-1 0 0 0,1 1-1 0 0,-1-1 1 0 0,1 1 0 0 0,-1-1 0 0 0,1 1 0 0 0,3-4-16 0 0,-4 3-69 0 0,0 0-193 0 0,0-1 92 0 0,0 1 29 0 0,0 0-53 0 0,0 0-63 0 0,0-1-75 0 0,0 1-60 0 0,0 0-67 0 0,0 1-60 0 0,0-1-55 0 0,0 0-385 0 0,0-1-91 0 0,0 1-71 0 0,0-1-52 0 0,0 0-449 0 0,0 0-46 0 0,0 0-381 0 0,0-2-1083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7-07T18:55:47.80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4520 207 13016 0 0,'0'0'297'0'0,"0"0"39"0"0,0 0 17 0 0,0 0-145 0 0,0 2-100 0 0,0 12-120 0 0,-1 0 66 0 0,-1 1 64 0 0,1-1 62 0 0,0 1 67 0 0,0 1 61 0 0,0-1 58 0 0,1-1 56 0 0,0 82 193 0 0,0-1-88 0 0,0-2-69 0 0,0 124 538 0 0,0-84-323 0 0,-1-81-511 0 0,1 0-71 0 0,-2 35-56 0 0,2-37-138 0 0,3 30 103 0 0,-2-74-31 0 0,-1-2-29 0 0,1 0-32 0 0,-1-1-54 0 0,0 0-25 0 0,1 0-54 0 0,-1 0-61 0 0,0-1-69 0 0,0 1-75 0 0,1-1-68 0 0,-1 1-62 0 0,0-1-54 0 0,1 1-182 0 0,0 0-53 0 0,-1 1-222 0 0,1 1-592 0 0</inkml:trace>
  <inkml:trace contextRef="#ctx0" brushRef="#br0" timeOffset="1">4338 152 3888 0 0,'0'0'83'0'0,"0"0"11"0"0,0 0 12 0 0,2 0-9 0 0,15 1-80 0 0,-5 1 70 0 0,-7-1-7 0 0,0 0 37 0 0,0 0 42 0 0,0 0 50 0 0,8 2 339 0 0,4 0 97 0 0,20 1 702 0 0,-30-3-1200 0 0,1-1-41 0 0,6 2 21 0 0,14 1 30 0 0,21-8-29 0 0,-25 2-77 0 0,1 1-44 0 0,45-3-7 0 0,-53 4-10 0 0,-1 0 82 0 0,-1 0 69 0 0,1 0 53 0 0,6-1 119 0 0,27-1 484 0 0,-30 4-552 0 0,27 4 348 0 0,0-1-75 0 0,1 3-98 0 0,-24-4-254 0 0,0 1-33 0 0,25 2-446 0 0,20-3 313 0 0,-43-3-26 0 0,-1 0 46 0 0,-2-1 45 0 0,-2 1 53 0 0,57-5-16 0 0,-26-2-64 0 0,1 0-37 0 0,1 2-51 0 0,3 2-113 0 0,1 1 47 0 0,0 0 58 0 0,0 2 74 0 0,88 2 246 0 0,-75 0-172 0 0,1-1-99 0 0,-23-2-80 0 0,-1 0-84 0 0,245-19 156 0 0,-98 4 17 0 0,-131 13 0 0 0,214 0 0 0 0,14 9 11 0 0,-211-7 60 0 0,16-2 114 0 0,-48 1-109 0 0,2 1-51 0 0,263-8-25 0 0,-138 4 0 0 0,24-15-19 0 0,-144 16-109 0 0,1-3 45 0 0,19-1 48 0 0,0 4 98 0 0,116-7 71 0 0,-1-1-2 0 0,-69 5-85 0 0,-48 1-18 0 0,-25 5-41 0 0,45-6 76 0 0,-2 0 0 0 0,-16 5-24 0 0,-1 0 81 0 0,-64 3 20 0 0,6 0 9 0 0,-9-1-62 0 0,2 1 88 0 0,-1 0 110 0 0,-3-1-89 0 0,0 0 43 0 0,-1 0 47 0 0,1 0 53 0 0,10-2 6 0 0,-8 1-218 0 0,0 0-60 0 0,-4 1 14 0 0,-3 0-51 0 0,0 0-25 0 0,4 1 19 0 0,5 2 57 0 0,-7-4-71 0 0,0 0-12 0 0,2 3 38 0 0,2 3 47 0 0,-1-1-63 0 0,-3-1 27 0 0,0 1-39 0 0,-2 0 0 0 0,7 6 48 0 0,1 2 3 0 0,-3 0 35 0 0,4 5-32 0 0,-7-12-31 0 0,1 0 0 0 0,-1 0 0 0 0,1 0 1 0 0,-1 3-33 0 0,4 8 55 0 0,6 25 184 0 0,-7-22-193 0 0,-2 12-74 0 0,1 0 1 0 0,-2 0-1 0 0,-1 3 28 0 0,1 52-1 0 0,2 5 1 0 0,2 39 0 0 0,-6-117-10 0 0,-1 52-3 0 0,1-1 85 0 0,-2-32 6 0 0,2 0 34 0 0,-1 1 39 0 0,-1-1 42 0 0,1 3 104 0 0,0 17-297 0 0,1-5 101 0 0,-2 0-48 0 0,0-7-9 0 0,-4 43 99 0 0,4-71-95 0 0,1 1 1 0 0,-1-1-1 0 0,-1 0 1 0 0,0 0-1 0 0,-1 5-48 0 0,3-16 5 0 0,-2 15 136 0 0,-2-1 0 0 0,0 8-141 0 0,3-18 47 0 0,2 0-1 0 0,-1 1 1 0 0,1-1 0 0 0,-1 0-1 0 0,1 1 1 0 0,0 0-47 0 0,0-4-8 0 0,0-1-33 0 0,0 0-34 0 0,0 0-19 0 0,0-1-34 0 0,0 1-39 0 0,0 0-43 0 0,0-1-46 0 0,0 0-45 0 0,0 1-41 0 0,0-1-37 0 0,0 0-249 0 0,0 0-62 0 0,0 0-48 0 0,0 0-35 0 0,0 0-1396 0 0,0 0-1246 0 0</inkml:trace>
  <inkml:trace contextRef="#ctx0" brushRef="#br0" timeOffset="2">4520 1409 5760 0 0,'0'0'132'0'0,"0"0"17"0"0,1 1 10 0 0,11 4-35 0 0,-7-3-100 0 0,1-1 0 0 0,-1 0 0 0 0,1 0 0 0 0,-1-1 0 0 0,2 0-24 0 0,2-2 77 0 0,0-2 58 0 0,3-1-42 0 0,7 3-93 0 0,-4 0 43 0 0,4 0 356 0 0,1 2 103 0 0,1-1 155 0 0,2-1 73 0 0,-13 0-432 0 0,1 1-91 0 0,-1 1-71 0 0,2 0-48 0 0,21-2 101 0 0,28-9-167 0 0,11-1-26 0 0,-51 10 30 0 0,0 2 1 0 0,20 4-27 0 0,-34-3 6 0 0,12 3 29 0 0,-1 2 39 0 0,21 9 142 0 0,20-2-43 0 0,-28-7-113 0 0,15-1-6 0 0,23-4-24 0 0,-34-2-19 0 0,66-5 149 0 0,-16 1-139 0 0,-43 2-38 0 0,-1 2-51 0 0,131 5 52 0 0,-126-2 16 0 0,19 2 0 0 0,176 15 0 0 0,-196-19 4 0 0,265 9 88 0 0,-210-6-147 0 0,-19-2 14 0 0,-5 0 41 0 0,-31-2 0 0 0,18 6 0 0 0,87 14 0 0 0,-115-15 0 0 0,0-3 0 0 0,1-3 0 0 0,69-11 0 0 0,-53 5 0 0 0,8 4 49 0 0,14 5-49 0 0,-17 1 15 0 0,93 8-15 0 0,-80-10 6 0 0,212-9 52 0 0,-267 8-25 0 0,-1 2 0 0 0,12 3-33 0 0,17 1 59 0 0,216-5-48 0 0,-241 1-11 0 0,17 5 0 0 0,-18-3 0 0 0,15 0 0 0 0,-9-1 21 0 0,0 1 0 0 0,-1 2 1 0 0,9 5-22 0 0,-21-8 25 0 0,0-1 36 0 0,-7-1-29 0 0,1 0 1 0 0,0 1-1 0 0,0 0 0 0 0,-1 0 0 0 0,1 0 1 0 0,2 2-33 0 0,5 1 195 0 0,-6-2-56 0 0,1 1 32 0 0,-4-1-146 0 0,0-1 38 0 0,1 0 87 0 0,0 0 43 0 0,3 1 214 0 0,-3 0-190 0 0,9 7 369 0 0,-11-9-392 0 0,0 0-40 0 0,0-2-108 0 0,1 1-7 0 0,0 1 22 0 0,5-1 59 0 0,-5 1-104 0 0,0 0-6 0 0,1 0 41 0 0,4 0-88 0 0,1-2 131 0 0,-7 0-103 0 0,0 2-49 0 0,-1-1-56 0 0,1 1-68 0 0,1 0-83 0 0,-1 0 59 0 0,-1 0-35 0 0,0 0-337 0 0,0 0 74 0 0,0 0-49 0 0,0 0-658 0 0,0 0-523 0 0,0 0-993 0 0</inkml:trace>
  <inkml:trace contextRef="#ctx0" brushRef="#br0" timeOffset="3">9516 1432 7256 0 0,'0'0'165'0'0,"0"0"22"0"0,0 0 7 0 0,0 0 52 0 0,0 0-56 0 0,0 0 37 0 0,1 1 269 0 0,2 4 2 0 0,1 1-48 0 0,-2 1-43 0 0,-1 1-39 0 0,0 10 269 0 0,-1 0-102 0 0,1 0-86 0 0,1 4 176 0 0,-2-21-453 0 0,0 0-37 0 0,0 1-58 0 0,-2 9 17 0 0,2-3-14 0 0,0-6-40 0 0,0-2-54 0 0,0 0-25 0 0,0 0-24 0 0,0 0-38 0 0,0 0-19 0 0,0 0-38 0 0,0 0-42 0 0,0 0-48 0 0,0 0-52 0 0,0 0-47 0 0,0 0-43 0 0,0 0-38 0 0,0 0-126 0 0,0 0-38 0 0,0 0-1310 0 0</inkml:trace>
  <inkml:trace contextRef="#ctx0" brushRef="#br0" timeOffset="4">8681 1418 6656 0 0,'0'0'197'0'0,"0"2"-16"0"0,1 0-281 0 0,-1 0 34 0 0,2 1 28 0 0,-1 1 118 0 0,-1 0 105 0 0,1-1 16 0 0,-1 0 48 0 0,1 0 43 0 0,0 0 37 0 0,0 4 424 0 0,0 1 92 0 0,0-4-416 0 0,-1 1 17 0 0,1-1-80 0 0,1-1-75 0 0,1 8 424 0 0,-1-7-377 0 0,0 1 82 0 0,-1 0 107 0 0,1-3-212 0 0,-1 1 41 0 0,0 0 45 0 0,-1-1 49 0 0,3 7 121 0 0,0-1-99 0 0,1 0-88 0 0,0-1-80 0 0,1 2-28 0 0,0-1-81 0 0,1 2-44 0 0,4 4-33 0 0,5 8 20 0 0,-11-15-53 0 0,1 1 42 0 0,20 36 171 0 0,14 23 92 0 0,-20-33-187 0 0,2-2-55 0 0,-5-8-73 0 0,-1 1-39 0 0,48 80 81 0 0,-22-39-104 0 0,-10-16 51 0 0,-24-37-66 0 0,2-1-1 0 0,4 6 3 0 0,-5-9 44 0 0,-2 0 56 0 0,-5-8-45 0 0,-1-1 14 0 0,0-1-14 0 0,-11-30-133 0 0,9 23 77 0 0,-1 0-1 0 0,2-1 1 0 0,-1 1-1 0 0,0-1 0 0 0,0-1 2 0 0,-4-37 0 0 0,5 38 1 0 0,0 1-1 0 0,0 0 0 0 0,-2-5 0 0 0,1 5-18 0 0,1 0 0 0 0,0 0 0 0 0,0-8 18 0 0,-7-67-11 0 0,7 72 11 0 0,-1 0 0 0 0,1 0 0 0 0,-2-5 0 0 0,1 6 0 0 0,0-1 0 0 0,1 1 0 0 0,0-5 0 0 0,0 3 0 0 0,-1-1 0 0 0,0 1 0 0 0,0 1 0 0 0,-1-6 0 0 0,-6-32 0 0 0,4 17 11 0 0,5 24 45 0 0,0 6 29 0 0,0 2 30 0 0,0 0-14 0 0,0 0-5 0 0,0 0-5 0 0,0 0-18 0 0,0 0 7 0 0,0 0-12 0 0,1 0-14 0 0,4 1-44 0 0,9 6-10 0 0,-13-7 0 0 0,0 1 0 0 0,0 0 0 0 0,0-1 0 0 0,1 0 0 0 0,-1 1 0 0 0,0-1 0 0 0,0 0 0 0 0,1 0 0 0 0,-1 0 0 0 0,0 0 0 0 0,0-1 0 0 0,21 0-4 0 0,-9-3-45 0 0,-8 3 36 0 0,0 1 0 0 0,1-1 0 0 0,-1 1 0 0 0,0 1 1 0 0,0 0-1 0 0,3 1 13 0 0,17 1-59 0 0,44 5 48 0 0,-59-8 11 0 0,-3 1 0 0 0,0-2 0 0 0,0 1 0 0 0,0-2 0 0 0,1 0 0 0 0,4-1 0 0 0,-4 1 0 0 0,0 0 0 0 0,5-4 0 0 0,-6 2 0 0 0,80-40 0 0 0,-62 34 0 0 0,-1 2 0 0 0,16-2 0 0 0,-30 9-96 0 0,0 0 96 0 0,19 2 210 0 0,-22-1-193 0 0,0 1-42 0 0,1-1-57 0 0,0 0-72 0 0,-2 0 4 0 0,-1 0-42 0 0,1-1-47 0 0,0 1-52 0 0,-6 0-2 0 0,0 0-48 0 0,0 0-42 0 0,0 0-40 0 0,0 0-276 0 0,0 0-65 0 0,0-1-51 0 0,1 1-36 0 0,-1 0-326 0 0,1-1-32 0 0,0-1-2521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7-07T19:09:28.402"/>
    </inkml:context>
    <inkml:brush xml:id="br0">
      <inkml:brushProperty name="width" value="0.5" units="cm"/>
      <inkml:brushProperty name="height" value="1" units="cm"/>
      <inkml:brushProperty name="tip" value="rectangle"/>
      <inkml:brushProperty name="rasterOp" value="maskPen"/>
    </inkml:brush>
  </inkml:definitions>
  <inkml:trace contextRef="#ctx0" brushRef="#br0">3 72 7400 0 0,'0'0'216'0'0,"-1"0"-11"0"0,1 2-97 0 0,0-2-2 0 0,-1 0 119 0 0,1 0 188 0 0,0 0-276 0 0,0 0 54 0 0,0 0 46 0 0,0 0 37 0 0,0 0 210 0 0,0 0 723 0 0,-1 0-812 0 0,1 0-26 0 0,0-1-83 0 0,0 1-102 0 0,1 0-142 0 0,-1 0-36 0 0,0 0-41 0 0,0-1-43 0 0,0 1-47 0 0,1 0-50 0 0,4-5 1776 0 0,-2 3-852 0 0,1 1-43 0 0,0-1-51 0 0,0 1-58 0 0,1 0-66 0 0,-1-1-71 0 0,-1 1-131 0 0,0 0-62 0 0,1 1-67 0 0,-1-1-70 0 0,6-3 136 0 0,19-8 483 0 0,-21 9-548 0 0,-1 0 37 0 0,0 0-173 0 0,2 2 55 0 0,14 4 399 0 0,-13-1-316 0 0,-1-1-46 0 0,-1-1-92 0 0,-2-1-42 0 0,22-4 22 0 0,2 1 280 0 0,13 1-325 0 0,-10 3 62 0 0,-3-2-2 0 0,15-7 176 0 0,9 0 72 0 0,-35 8-247 0 0,0 1-38 0 0,-1 2-23 0 0,12 1 0 0 0,1-1 0 0 0,1-2 0 0 0,1-2 0 0 0,-13 0 22 0 0,0 1-1 0 0,0 1 0 0 0,16 3-21 0 0,1 4 63 0 0,1 1 56 0 0,-12-6-69 0 0,-13-2-47 0 0,32 0-101 0 0,-26-1 113 0 0,16 1-15 0 0,0 1 0 0 0,18 6 0 0 0,15 0 0 0 0,14-7 0 0 0,-49-2 0 0 0,-1 3 0 0 0,17 3 0 0 0,-10 1 0 0 0,0-1 0 0 0,0-2 0 0 0,6-2 0 0 0,-5-2-9 0 0,22 3 63 0 0,-14-1-35 0 0,-5 1-72 0 0,22 5 37 0 0,42 0 21 0 0,-3-6-5 0 0,-68 1 1 0 0,12 4-1 0 0,-13 0 63 0 0,-4-2-48 0 0,40-2-81 0 0,-34-2 117 0 0,1 2-51 0 0,-6 0 0 0 0,11-2 0 0 0,39 1 0 0 0,145-15 0 0 0,-1 5 0 0 0,-116-1 0 0 0,21 2-7 0 0,38 8 7 0 0,-89 1-1 0 0,19-4 1 0 0,3 5 0 0 0,-41 0 0 0 0,14-3 67 0 0,-31 1-21 0 0,-12 1-44 0 0,17 2-34 0 0,-23-1 15 0 0,1-1-1 0 0,4-1 18 0 0,33-5 0 0 0,0 4 0 0 0,12 4 0 0 0,-37-2 0 0 0,22-3 0 0 0,-29 0 0 0 0,1 2 0 0 0,17 3 0 0 0,-35 0 0 0 0,13 1 0 0 0,-1-1 0 0 0,0-1 0 0 0,19-3 0 0 0,-20 0 41 0 0,2 1 0 0 0,-1 2 0 0 0,17 3-41 0 0,-26-2 5 0 0,37 2-14 0 0,73-2 90 0 0,-112-2-78 0 0,2 1 46 0 0,8 0-46 0 0,0 0 5 0 0,-9-1 49 0 0,15 1 17 0 0,47 6-65 0 0,-46-6 54 0 0,-18 0-30 0 0,0 0-1 0 0,5 1-32 0 0,-1 1 68 0 0,26 5 55 0 0,-16-6-133 0 0,-20-1 10 0 0,-5 0 0 0 0,-1-1 0 0 0,1 1 0 0 0,-1-1 0 0 0,0 0 0 0 0,1 0 0 0 0,-1 0 0 0 0,1-1 0 0 0,0 1 0 0 0,7 0 11 0 0,-9 0 42 0 0,-1 0 11 0 0,0 0 0 0 0,0 0 0 0 0,0 0 3 0 0,1 1 148 0 0,11 3 187 0 0,-9-3-256 0 0,-2-1 32 0 0,0 0-327 0 0,0 0 100 0 0,0 0 90 0 0,0 1 151 0 0,2-1 105 0 0,-2 0-184 0 0,2 0-133 0 0,-2 0-44 0 0,-1 0-43 0 0,1 0-20 0 0,0 0-36 0 0,0 0-41 0 0,0 0-43 0 0,0 0-46 0 0,0 0-50 0 0,0 0-53 0 0,0 0-55 0 0,-9-8-1355 0 0,4 3 1142 0 0,2 3 375 0 0,1 1 38 0 0,-7-3-737 0 0,2 1-4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7-07T19:10:12.46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53 57 7920 0 0,'0'2'137'0'0,"-2"8"387"0"0,1-7-412 0 0,1-2-69 0 0,0 1-23 0 0,-1-2 56 0 0,1 0-76 0 0,0 1 156 0 0,0-1 180 0 0,0 0 302 0 0,0 0 24 0 0,0 0-12 0 0,0 0-54 0 0,0 0-20 0 0,0 0-6 0 0,0 0 0 0 0,0 0 13 0 0,0 0 8 0 0,0 1 69 0 0,0 0-53 0 0,1 0-52 0 0,-1 0-50 0 0,0-1-47 0 0,1 1-44 0 0,0-1-42 0 0,0 1-39 0 0,0-1-38 0 0,-1 0-35 0 0,3 0 167 0 0,-2 0-109 0 0,2 0-90 0 0,-1-1-92 0 0,1 1-37 0 0,5-4 204 0 0,-7 4-142 0 0,1-1 91 0 0,6-4 196 0 0,1 1-105 0 0,0 1-103 0 0,1-1-103 0 0,1 1-103 0 0,0-2-129 0 0,25-6 171 0 0,19 4 157 0 0,-15 2-91 0 0,-15 0-108 0 0,-4 0 18 0 0,1 2 320 0 0,16 1-372 0 0,-13 2 72 0 0,-15-1-64 0 0,0 2 0 0 0,0-1 0 0 0,1 2 0 0 0,-2 0 0 0 0,2 0 0 0 0,7 4-8 0 0,-13-4 5 0 0,-1-1 0 0 0,0 0 0 0 0,1 0 0 0 0,0 0 0 0 0,0-1 0 0 0,1 0-5 0 0,8-1 50 0 0,-1-1 0 0 0,12-4-50 0 0,-12 3 21 0 0,0 1-1 0 0,0 0 1 0 0,2 1-21 0 0,1 2 4 0 0,-1 1 0 0 0,0 0 0 0 0,0 2-4 0 0,24 3-35 0 0,-14-5-82 0 0,11-2 98 0 0,59 1 138 0 0,-56-1-100 0 0,1-2-1 0 0,0-2-18 0 0,56-3 27 0 0,-34 7-27 0 0,-36-1-21 0 0,12-2 49 0 0,-1 0-14 0 0,-14 2-52 0 0,-3 1-43 0 0,0 2-59 0 0,5 0 285 0 0,1-2-72 0 0,-11 0-66 0 0,0 1-1 0 0,0 0 1 0 0,10 4-7 0 0,-14-2 0 0 0,8 2 0 0 0,0-1 0 0 0,0-1 0 0 0,21-3 0 0 0,-30 0 0 0 0,-1 0 0 0 0,1 0 0 0 0,-2 1 0 0 0,2 0 0 0 0,0 1 0 0 0,7 3 0 0 0,-8-1 0 0 0,0 0 0 0 0,1-1 0 0 0,0 0 0 0 0,-1-1 0 0 0,1-1 0 0 0,-1 0 0 0 0,1 0 0 0 0,5-2 0 0 0,-9 1 0 0 0,14-3 0 0 0,1 2 0 0 0,0 1 0 0 0,9 1 0 0 0,-12 1 0 0 0,0-1 0 0 0,0-1 0 0 0,0 0 0 0 0,0-2 0 0 0,0-1 0 0 0,10-4 0 0 0,-19 5 0 0 0,1 1 0 0 0,-2 0 0 0 0,1 1 0 0 0,0 0 0 0 0,8 2 0 0 0,-4 0 0 0 0,0-2 0 0 0,4 0 0 0 0,-11 0 0 0 0,18-3 0 0 0,0 2 0 0 0,0 1 0 0 0,21 4 0 0 0,-9-1-13 0 0,17-7 41 0 0,-37 2-15 0 0,1 1-1 0 0,-1 1 0 0 0,1 1 0 0 0,11 2-12 0 0,-5 0 0 0 0,0-1 0 0 0,0-2 0 0 0,4 0 0 0 0,6-1 0 0 0,115-5 0 0 0,-139 7 0 0 0,-1 0 0 0 0,0 0 0 0 0,-1 1 0 0 0,1 1 0 0 0,1 0 0 0 0,-2-1 0 0 0,-1 0 0 0 0,0 0 0 0 0,1-1 0 0 0,0 0 0 0 0,-1 0 0 0 0,1-1 0 0 0,0 0 0 0 0,1 0 0 0 0,-6-1 0 0 0,60-6 37 0 0,-52 7-30 0 0,0 0 0 0 0,0 0 0 0 0,-1 2 0 0 0,1-1 0 0 0,3 3-7 0 0,27 4 29 0 0,-25-7 9 0 0,2-1-1 0 0,0-1 1 0 0,0 0-1 0 0,10-4-37 0 0,5-3 21 0 0,-14 4-21 0 0,1 1 0 0 0,0 1 0 0 0,14 1 0 0 0,15-1 0 0 0,46-2 0 0 0,-48 5 20 0 0,-12 0 24 0 0,13-2-44 0 0,-23 0 30 0 0,32 4 127 0 0,-36-1-136 0 0,50-2-21 0 0,-37 1 0 0 0,29-4 0 0 0,-50 2 0 0 0,64-3 70 0 0,17-2 42 0 0,-59 1-49 0 0,-21 2-25 0 0,-1 1-1 0 0,9 0-37 0 0,6 0 35 0 0,-17 1-4 0 0,0 1-1 0 0,9 0-30 0 0,-8 0 0 0 0,-1 0 0 0 0,1-1 0 0 0,5-1 0 0 0,21-1 0 0 0,81-2 0 0 0,-55 2 0 0 0,4-4 0 0 0,-36 3 0 0 0,-11 3 0 0 0,0 2 0 0 0,5 0 0 0 0,15 1 0 0 0,139-2 0 0 0,-118 2 0 0 0,39-2 0 0 0,-55-2 0 0 0,-1 3 0 0 0,31 6 0 0 0,-48-4 30 0 0,14-3 80 0 0,-6 0-18 0 0,-11 1-68 0 0,63 4-50 0 0,-36-3 28 0 0,1 3-2 0 0,-33-4-28 0 0,10-2 93 0 0,0-1 0 0 0,-10 3-92 0 0,-5 1 5 0 0,8 1 50 0 0,14 1 19 0 0,-25-3-108 0 0,-3-1 49 0 0,12-1 85 0 0,-12 1-33 0 0,9-3 169 0 0,-3-1-178 0 0,0 2-15 0 0,-14 2 12 0 0,0-1 112 0 0,0 1 69 0 0,-1 0 359 0 0,0 0-423 0 0,1 0-36 0 0,0 0-48 0 0,-1 0-65 0 0,1 0-78 0 0,-1 0-91 0 0,1 0 32 0 0,-1-1-35 0 0,1 1-37 0 0,-1 0-39 0 0,1 0-42 0 0,0 0-44 0 0,0 1-47 0 0,0-1-48 0 0,-1 0-51 0 0,1 0-54 0 0,-1 0-55 0 0,1 0-59 0 0,0 0-60 0 0,-1 0-63 0 0,1 0-64 0 0,0 0-69 0 0,-1 0-615 0 0,1 0-42 0 0,0 0-354 0 0,0 0-1005 0 0</inkml:trace>
  <inkml:trace contextRef="#ctx0" brushRef="#br0" timeOffset="2090.19">5543 26 10592 0 0,'0'0'241'0'0,"0"0"38"0"0,0 0 10 0 0,0 0-33 0 0,0-1-155 0 0,0 0 23 0 0,1 1 102 0 0,-1 0 252 0 0,0 0 460 0 0,0 0-532 0 0,0 0-39 0 0,0 0-36 0 0,-1 0-34 0 0,1 2 203 0 0,0-1-110 0 0,0 0-172 0 0,0 0-39 0 0,-1 2 88 0 0,-2 6 303 0 0,3-8-395 0 0,0 0 56 0 0,-1 2 82 0 0,0 2 104 0 0,0-1-62 0 0,-1 1-52 0 0,1-1-43 0 0,0 2 32 0 0,-2 12 403 0 0,3-11-368 0 0,1-1 23 0 0,1 0 82 0 0,-2-5-202 0 0,0 2-24 0 0,0 1-32 0 0,0 3 92 0 0,0-3-121 0 0,0 10 184 0 0,0-8-160 0 0,-1 3-125 0 0,0-1 39 0 0,-1 8 181 0 0,-1-1 39 0 0,-1 18 487 0 0,3-12-384 0 0,1-7-214 0 0,0-6-139 0 0,0-1-35 0 0,1 40 18 0 0,-7 23 75 0 0,0-17-66 0 0,5-37-45 0 0,1 0 0 0 0,1 0 0 0 0,1 3 0 0 0,-1-5 0 0 0,-1 0 0 0 0,1-1 0 0 0,-2 1 0 0 0,0 11 0 0 0,-1-9 0 0 0,1 1 0 0 0,1 0 0 0 0,0 0 0 0 0,0-1 0 0 0,3 7 0 0 0,6 56 0 0 0,-1-12 0 0 0,-6-12-9 0 0,0 1-16 0 0,-1-34-73 0 0,1 0 47 0 0,-1 46 2 0 0,-2-45-5 0 0,-2 11 39 0 0,0 2 5 0 0,2-12-39 0 0,1-13 52 0 0,0 8-97 0 0,2 1-129 0 0,-1-14 203 0 0,0 0 1 0 0,-1 0 0 0 0,0 0-1 0 0,0 1 1 0 0,0 3 19 0 0,0 11-21 0 0,0-17 21 0 0,1 0 16 0 0,0 15 96 0 0,-1-19-254 0 0,0 1 68 0 0,0-1 59 0 0,0 1 49 0 0,0 0 53 0 0,0 0 37 0 0,1 3 382 0 0,-1-2-324 0 0,0-1-106 0 0,0 1-33 0 0,0-1-39 0 0,0 0-39 0 0,0 0-43 0 0,0 0-49 0 0,1 0-70 0 0,-1-1-69 0 0,0 1-76 0 0,0 0-83 0 0,0-1-89 0 0,0 1-95 0 0,0-1-104 0 0,0 0-108 0 0,0 0-701 0 0</inkml:trace>
  <inkml:trace contextRef="#ctx0" brushRef="#br0" timeOffset="19929.26">19 64 10568 0 0,'0'2'1087'0'0,"0"1"-74"0"0,0 0-69 0 0,0 0-67 0 0,0 0-62 0 0,0 0-58 0 0,1 0-55 0 0,-1 0-52 0 0,0 2 311 0 0,1 0-110 0 0,-1 0-93 0 0,0 0-78 0 0,0-1-121 0 0,0 1-38 0 0,-2 15 1759 0 0,2-15-1838 0 0,-1-1-46 0 0,0 1-43 0 0,1-1-38 0 0,-2 6 213 0 0,2-1-112 0 0,-1 2-22 0 0,-1 6 78 0 0,1-9-391 0 0,1 0-41 0 0,1 19-40 0 0,0-12 10 0 0,-1-6 36 0 0,0 6-27 0 0,0 0 0 0 0,2 1-1 0 0,-2-1 1 0 0,3 3-19 0 0,-1 6 47 0 0,-5 12 129 0 0,1-2-16 0 0,2-11-119 0 0,4 10-10 0 0,-1 17 71 0 0,-1 0-43 0 0,-2-44-47 0 0,0 1-1 0 0,-1 0 1 0 0,1 0-1 0 0,0-1 1 0 0,-2 4-12 0 0,-2 28 59 0 0,4-32-50 0 0,0-3-9 0 0,0 1 1 0 0,0-1-1 0 0,0 1 0 0 0,-1-1 1 0 0,0 1-1 0 0,1 0 0 0 0,0 0 0 0 0,-1 1 0 0 0,1-1 0 0 0,0 0 0 0 0,0 0 0 0 0,0 0 0 0 0,0 0 0 0 0,1 1 0 0 0,-1 17 0 0 0,0-10 0 0 0,-1 6 0 0 0,-2-1 0 0 0,0 6 0 0 0,2-7 0 0 0,-2-1 0 0 0,2 1 0 0 0,1 6 0 0 0,4 83 0 0 0,-4-84 0 0 0,1-14 0 0 0,-1 1 0 0 0,0 0 0 0 0,-1 8 0 0 0,0 14 0 0 0,2 10-53 0 0,-2-20 41 0 0,0-14 12 0 0,1-1 1 0 0,0 0-1 0 0,0 1 0 0 0,0-1 0 0 0,1 3 0 0 0,-1 7-20 0 0,0-13 17 0 0,0 0-1 0 0,0 0 0 0 0,0 0 1 0 0,0 0-1 0 0,0 1 0 0 0,0-1 1 0 0,1 0-1 0 0,-1 0 0 0 0,0 0 0 0 0,0 0 1 0 0,1 0-1 0 0,1 1 4 0 0,-2-1 0 0 0,1 0 0 0 0,-1 1 0 0 0,0-1 0 0 0,1 0 0 0 0,-1 0 0 0 0,0 0 0 0 0,0 0 0 0 0,0 1 0 0 0,0-1 0 0 0,0 0 0 0 0,0 0 0 0 0,-1 2 0 0 0,1 8 0 0 0,0-8 20 0 0,0 10 59 0 0,-3-7-95 0 0,2-6-226 0 0,1-1 100 0 0,0 0-109 0 0,0 0 73 0 0,0 0-45 0 0,-1 0 9 0 0,1 0-36 0 0,0 0-40 0 0,0 0-41 0 0,0 0-291 0 0,-1 0-100 0 0,1 0-88 0 0,0 0-78 0 0,-1 0-264 0 0,1 0-77 0 0,-1 0-320 0 0,1 0-857 0 0</inkml:trace>
  <inkml:trace contextRef="#ctx0" brushRef="#br0" timeOffset="32269.47">1 1288 11024 0 0,'0'0'248'0'0,"0"0"34"0"0,0 0 698 0 0,0 0-112 0 0,0 0-104 0 0,0 0-99 0 0,0 0-92 0 0,0-1-84 0 0,0 1-79 0 0,0 0-72 0 0,0-1-81 0 0,0 1-52 0 0,0 0-45 0 0,1 0-41 0 0,-1-1 4 0 0,0 0-74 0 0,1 0-91 0 0,-1 0 86 0 0,0 1 27 0 0,0 0 46 0 0,1-1 55 0 0,-1 1 63 0 0,3-1 363 0 0,-1 0-72 0 0,0 0-68 0 0,1 0-64 0 0,-1 0-58 0 0,1 0-54 0 0,-1 0-50 0 0,0 0-45 0 0,1 0-26 0 0,0 0-45 0 0,2-2 7 0 0,-1 1-102 0 0,8-4-89 0 0,-8 4 85 0 0,0 0 47 0 0,0-1 100 0 0,-1 2-38 0 0,-2 0 33 0 0,4-1 165 0 0,1 0-75 0 0,-1 1-63 0 0,2 1-53 0 0,4 1 7 0 0,12 3 4 0 0,-13 0-77 0 0,1 1 42 0 0,-1-3-77 0 0,16 1 31 0 0,15-3 171 0 0,-7 0-40 0 0,-12 1-137 0 0,20 2 64 0 0,-1-3-41 0 0,-1-1-37 0 0,2-2-35 0 0,-34 2 32 0 0,1 2 0 0 0,0-1 0 0 0,8 3-40 0 0,26 7 58 0 0,10 3-60 0 0,-29-11 32 0 0,12-1-30 0 0,-14-1 34 0 0,21 4-34 0 0,-17-2 22 0 0,14-2 63 0 0,5 0 14 0 0,-16 3-73 0 0,6 4 35 0 0,48 0 240 0 0,-59-5-271 0 0,37 5-30 0 0,-33-3 0 0 0,1-2 0 0 0,20-1 0 0 0,-21-1 39 0 0,0 1 0 0 0,3 3-39 0 0,4 0 36 0 0,2-3-36 0 0,-23 0-15 0 0,2 1 0 0 0,-1 0 1 0 0,0 2 14 0 0,-3-1-8 0 0,0-1 1 0 0,1 0 0 0 0,-2-1-1 0 0,11-1 8 0 0,11-3 19 0 0,65-4 101 0 0,-78 8-80 0 0,10 0 81 0 0,1 1-3 0 0,-10-1-88 0 0,114-4 82 0 0,-7 7-112 0 0,-108-4 11 0 0,0 0 88 0 0,20 1 160 0 0,-27-1-205 0 0,0-1-39 0 0,-2 1-43 0 0,0-1-45 0 0,0 0-53 0 0,-1 0-61 0 0,6 0 187 0 0,-1 1-1 0 0,0 1 1 0 0,5 1 0 0 0,25 2 13 0 0,-35-4 136 0 0,0 0-53 0 0,0 0-45 0 0,0 0-39 0 0,10 0-69 0 0,26 0-205 0 0,-32 0 231 0 0,0 0 61 0 0,-5 0 24 0 0,0 0 34 0 0,-1 0 37 0 0,0 0 43 0 0,10 0-285 0 0,0 0 37 0 0,18-1 21 0 0,0-1 118 0 0,0-1 95 0 0,-12 1-142 0 0,3 1-125 0 0,11 2 113 0 0,-9 1-11 0 0,-11-1 11 0 0,-1 0 0 0 0,8-3 0 0 0,-4 1 0 0 0,15 2 0 0 0,25 0 73 0 0,4 1 6 0 0,-13-2-145 0 0,-6 1-26 0 0,-17 3 66 0 0,-18-2 39 0 0,0-1-1 0 0,0 0 1 0 0,0-1 0 0 0,-1-1-1 0 0,1 0 1 0 0,0-1 0 0 0,4-2-13 0 0,1 1 23 0 0,1 0 1 0 0,10 1-24 0 0,74-4-64 0 0,-90 6 83 0 0,7 1-36 0 0,2 0-10 0 0,-6-1 39 0 0,-3-1 35 0 0,0 0 49 0 0,15-1-199 0 0,13 1 59 0 0,0-1 33 0 0,-13 0-33 0 0,11-2 49 0 0,34-3-11 0 0,-57 7 45 0 0,-1 1-1 0 0,8 1-38 0 0,-12-1-4 0 0,-1-1 0 0 0,1-1 1 0 0,-1 0-1 0 0,0 0 0 0 0,1-1 0 0 0,0 0 4 0 0,28-5 11 0 0,7 6 8 0 0,-24 2-38 0 0,30 3 89 0 0,-17-2-66 0 0,-5-2-46 0 0,0 0-54 0 0,-2 2 131 0 0,1 0-34 0 0,28 2-37 0 0,-27-1 36 0 0,-19-2 3 0 0,0 0 1 0 0,-1-1 0 0 0,7 0-4 0 0,36-6 53 0 0,18 3-53 0 0,-45 5-46 0 0,14 2 46 0 0,-5 0-18 0 0,1-2 66 0 0,14-2-48 0 0,-3-1 16 0 0,25 1 64 0 0,-59 1-110 0 0,1 1-1 0 0,-1 0 1 0 0,6 2 30 0 0,21 4-42 0 0,5-6 88 0 0,19-2-46 0 0,-20 0 7 0 0,102-2 65 0 0,-61 1-72 0 0,-35 9-64 0 0,82-4 64 0 0,-105-2 0 0 0,-17-1 0 0 0,0 0 0 0 0,0-1 0 0 0,0 0 0 0 0,4-1 0 0 0,-4 0-2 0 0,0 1 0 0 0,-1 0 0 0 0,1 0 0 0 0,6 2 2 0 0,6 1 16 0 0,-1-3 56 0 0,-7-1-91 0 0,13 2 86 0 0,-15 0-80 0 0,2 0-46 0 0,12 2 93 0 0,-4-2 18 0 0,-4 2 28 0 0,-11-3-59 0 0,0 2-34 0 0,9 1-112 0 0,-6-1 87 0 0,0-1 70 0 0,-4 0 49 0 0,2 0 63 0 0,-2 1-128 0 0,6-1-104 0 0,-10-1 147 0 0,1 0-4 0 0,1 0-55 0 0,-1 0-43 0 0,1 0 32 0 0,1 0 22 0 0,-3 0 44 0 0,1 0-251 0 0,-1 0 38 0 0,0 0 35 0 0,0 0 32 0 0,0 0 0 0 0,1 0 102 0 0,-1 0 102 0 0,0 0 79 0 0,0 0 50 0 0,0 0 384 0 0,1-1-303 0 0,-1 1-190 0 0,0 0-62 0 0,0 0-67 0 0,0 0-49 0 0,1 0-54 0 0,-1 0-61 0 0,0 0-66 0 0,0 0-74 0 0,0 0-78 0 0,0 0-86 0 0,1 0-91 0 0,-1 0-97 0 0,0 0-103 0 0,0-1-111 0 0,0 1-114 0 0,0 0-123 0 0,1 0-127 0 0,-1 0 565 0 0,0 0-35 0 0,0 0-817 0 0,0 0-41 0 0,0 0-350 0 0,0 0-996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7-07T18:56:13.109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</inkml:brush>
  </inkml:definitions>
  <inkml:trace contextRef="#ctx0" brushRef="#br0">326 67 9704 0 0,'0'0'216'0'0,"0"0"32"0"0,0 0 13 0 0,0 0-104 0 0,1 0-79 0 0,2-2-66 0 0,2-1 54 0 0,0 1 52 0 0,1-1 47 0 0,0 0 45 0 0,-1 0 42 0 0,0 1 38 0 0,-2 1 37 0 0,-2 0 146 0 0,-1 1-28 0 0,0 0-11 0 0,0 0-2 0 0,0 0 2 0 0,0 0 12 0 0,0 0 2 0 0,0 0-242 0 0,1 1-43 0 0,0-1-40 0 0,0 1-32 0 0,0 0 10 0 0,2 3-11 0 0,-3-4 9 0 0,0 0-79 0 0,3 5 433 0 0,-1-1-70 0 0,0 0-63 0 0,-1 1-59 0 0,0-1-53 0 0,-1 1-47 0 0,0-1-41 0 0,0 1-36 0 0,-1 1-23 0 0,0-1-33 0 0,-7 21-60 0 0,6-20 54 0 0,0 0 36 0 0,0-1 46 0 0,1 1 59 0 0,-6 15 3 0 0,1-6-99 0 0,3-1-36 0 0,-3 11 382 0 0,-7 19-413 0 0,6-22 94 0 0,0 0-58 0 0,3-7-5 0 0,0 0 46 0 0,-3 9 114 0 0,2-2 71 0 0,3-14-174 0 0,-1 0-40 0 0,0 1-30 0 0,1 5-37 0 0,2 4-104 0 0,3-1 90 0 0,3 4 72 0 0,-3-14 0 0 0,0 0-1 0 0,1 0 1 0 0,2 3-39 0 0,9 21 306 0 0,-2-5-114 0 0,-12-26-184 0 0,0 6 44 0 0,-2 7 32 0 0,1-12-51 0 0,-1 0-40 0 0,0 0-10 0 0,1 1 62 0 0,1 0 61 0 0,1 2 86 0 0,7 8-109 0 0,-5-5-40 0 0,3 2-33 0 0,-7-8-10 0 0,1-1 0 0 0,-1 1 0 0 0,0 0 0 0 0,0-1 0 0 0,1 1 0 0 0,-1 0 0 0 0,1-1 0 0 0,-1 1 0 0 0,1-1 0 0 0,0 1 0 0 0,-1 0 0 0 0,1-1 0 0 0,0 1 0 0 0,0-1 0 0 0,0 1 0 0 0,0 0 0 0 0,3 1 0 0 0,-1 0-11 0 0,0 1-1 0 0,1-1 1 0 0,0 1-1 0 0,0-1 1 0 0,0 0-1 0 0,2 1 12 0 0,8 3 5 0 0,-2 1-5 0 0,-7-4 11 0 0,6 1 44 0 0,17 2 37 0 0,2-2-38 0 0,-8-1-38 0 0,-10-2 38 0 0,4 0-25 0 0,2 0 2 0 0,1 1-25 0 0,0 0 47 0 0,19-1 154 0 0,10 2 163 0 0,-34-2-369 0 0,-3-1-59 0 0,14 4-133 0 0,-8-1 104 0 0,1-2 55 0 0,40 1 48 0 0,-42-3 17 0 0,10 0 59 0 0,20-1 63 0 0,60 1-316 0 0,-54 1 149 0 0,-25-1 60 0 0,-1 1 49 0 0,0 1-33 0 0,-1-1-51 0 0,9 2-112 0 0,14 2 99 0 0,-12 0-1 0 0,67 3 1 0 0,-53-4 0 0 0,-11-1 0 0 0,35 1 11 0 0,-38-2 44 0 0,20-1-60 0 0,-45 0 8 0 0,55 0 35 0 0,89-6 164 0 0,-52 3-235 0 0,0 3 35 0 0,-38 0 21 0 0,-47 1-37 0 0,8-1 46 0 0,2 1 6 0 0,-10 0-40 0 0,24 0-52 0 0,3 1 54 0 0,-25-2-13 0 0,3 0 35 0 0,1 0-1 0 0,0-1 0 0 0,-1-1 0 0 0,12-1-21 0 0,42-6 0 0 0,-56 6 23 0 0,0 1-1 0 0,13 0-22 0 0,23-3 99 0 0,-34 3-105 0 0,43-5 76 0 0,-50 6-45 0 0,0-1-1 0 0,-1 0 1 0 0,1 0-1 0 0,-1-1 1 0 0,0 0-1 0 0,10-3-24 0 0,-17 3 25 0 0,0 1 0 0 0,0-2 0 0 0,0 1 0 0 0,5-4-25 0 0,14-7 99 0 0,-1-1 67 0 0,-22 13-140 0 0,-1 0-1 0 0,0 0 0 0 0,0 0 0 0 0,-1-1 1 0 0,1 1-1 0 0,-1-1 0 0 0,0 1 0 0 0,0-1 1 0 0,0 0-26 0 0,13-14 64 0 0,-4 7-11 0 0,3-8-43 0 0,4-3-13 0 0,-14 16 13 0 0,0 0 0 0 0,-1 0 0 0 0,0 0 0 0 0,2-6-10 0 0,7-10 24 0 0,2-8 48 0 0,-12 25-60 0 0,0 1 0 0 0,-1-1 0 0 0,0 1 0 0 0,0-1-1 0 0,0 1 1 0 0,0-4-12 0 0,-1 3 12 0 0,0 1-1 0 0,1-1 0 0 0,0 0 1 0 0,1 0-1 0 0,0 0-11 0 0,0 0 11 0 0,0 1-1 0 0,0-1 1 0 0,-1 0-1 0 0,0 0 0 0 0,0 0 1 0 0,-1 0-1 0 0,1 0 1 0 0,-1 0-1 0 0,-1 0 1 0 0,0 0-1 0 0,1 0 1 0 0,-2 0-11 0 0,-4-18 24 0 0,1 2 42 0 0,2 9 6 0 0,1 4 2 0 0,-1 1 0 0 0,0 0 0 0 0,-1-3-74 0 0,-3-3 42 0 0,3 5-26 0 0,0 1 1 0 0,0-1 0 0 0,-3-2-17 0 0,-7-2 54 0 0,5 4-20 0 0,4 2 13 0 0,-1 1 0 0 0,-1 0 1 0 0,1 0-1 0 0,-8-4-47 0 0,-8 1 21 0 0,-10-3 62 0 0,27 8-70 0 0,0 0 0 0 0,0 0-1 0 0,0 1 1 0 0,-1-1 0 0 0,1 1 0 0 0,-1 0 0 0 0,1 0 0 0 0,-3 0-13 0 0,-5 0 8 0 0,4 0-8 0 0,1 1 1 0 0,-1-1-1 0 0,0 0 1 0 0,1 0-1 0 0,-6-2 0 0 0,2-1 15 0 0,0 1 62 0 0,-6 1-42 0 0,7 1-7 0 0,-45-8-13 0 0,17 4-17 0 0,-24-7 2 0 0,45 9 0 0 0,0 0 0 0 0,0 1 0 0 0,-5 0 0 0 0,-39-6 0 0 0,46 6 22 0 0,0 0-1 0 0,-1 0 0 0 0,-2 1-21 0 0,0-1 0 0 0,0 0 0 0 0,0 0 0 0 0,-8-3 0 0 0,1 1 0 0 0,-125-16 0 0 0,99 15-11 0 0,-72-3 81 0 0,79 5-65 0 0,-53 1-5 0 0,31-1 0 0 0,42 2 3 0 0,0 0 0 0 0,-4 2-3 0 0,-5-1-13 0 0,0-1-46 0 0,-18-2 41 0 0,14 0 86 0 0,-24 1-68 0 0,42 1 2 0 0,0 0-1 0 0,-1-1 1 0 0,-15-2-2 0 0,-11-1-8 0 0,1 2-42 0 0,-13 1 39 0 0,48 2 11 0 0,-1-1 0 0 0,1 0 0 0 0,-1 0 0 0 0,-28-1 0 0 0,12 2 8 0 0,-5-1 20 0 0,0 2 0 0 0,-1 0-28 0 0,1 0 3 0 0,6 0-11 0 0,8 0-40 0 0,16 0 37 0 0,-1-1 0 0 0,0 0 1 0 0,1 0-1 0 0,-1-1 0 0 0,1 1 0 0 0,-4-1 11 0 0,-12 0-10 0 0,-51-1 128 0 0,66 2-117 0 0,1 0 1 0 0,-1 0 0 0 0,1 0-1 0 0,-1-1 1 0 0,1 1 0 0 0,-1-1-1 0 0,0 1-1 0 0,1-1 0 0 0,1 1 0 0 0,-1 0 0 0 0,1 0 0 0 0,-1 0 0 0 0,1 0 0 0 0,-1 0 0 0 0,0 0 0 0 0,1 0-1 0 0,-1 0 1 0 0,1 0 0 0 0,-2 1 0 0 0,-47 3-64 0 0,30-2 64 0 0,7 1 0 0 0,9-3 0 0 0,1 1 0 0 0,0-1 0 0 0,0 1 0 0 0,0 0 0 0 0,1 0 0 0 0,-4 0 0 0 0,2 1 0 0 0,0-1 0 0 0,-1 0 0 0 0,1 0 0 0 0,-1 0 0 0 0,0 0 0 0 0,1-1 0 0 0,-1 1 0 0 0,0-1 0 0 0,1 0 0 0 0,-4 0 0 0 0,-9 0 0 0 0,17 0 0 0 0,-19 3 0 0 0,-9-2 0 0 0,23-1 0 0 0,0 0 0 0 0,-1 1 0 0 0,1-1 0 0 0,0 1 0 0 0,0 0 0 0 0,-3 0 0 0 0,-40 9 8 0 0,48-10-8 0 0,-13 3 0 0 0,0 1 0 0 0,0-2 0 0 0,-11 2 0 0 0,11-1-12 0 0,3 0-36 0 0,0 1 36 0 0,-1-1 12 0 0,1-1 0 0 0,-29 9 54 0 0,31-7-54 0 0,8-3-54 0 0,0-1 1 0 0,0 2 43 0 0,0-1 1 0 0,0 1-1 0 0,1-1 0 0 0,-1 1 0 0 0,1-1 1 0 0,0 1-1 0 0,-1-1 0 0 0,1 2 10 0 0,4 8-36 0 0,-2-6 22 0 0,-1-1 64 0 0,4 2-46 0 0,-1-2-5 0 0,10 21 1 0 0,-13-24 0 0 0,-1 0 0 0 0,1 0 0 0 0,-1 0 0 0 0,1 0 0 0 0,-1 1 0 0 0,0-1 0 0 0,0 0 0 0 0,0 0 0 0 0,0 0 0 0 0,0 0 0 0 0,0 0 0 0 0,-1 1 0 0 0,0 2 0 0 0,-1 9-9 0 0,1-8-9 0 0,0 0-1 0 0,0 0 1 0 0,1 4 18 0 0,-4 53 0 0 0,3-52 0 0 0,-1 0 0 0 0,0 0 0 0 0,-4 6 0 0 0,-2 13 0 0 0,1-10 0 0 0,4-14 0 0 0,1 1 0 0 0,1 0 0 0 0,-1 0 0 0 0,2 0 0 0 0,-1 5 0 0 0,1 17 0 0 0,0-23 0 0 0,-2-3 0 0 0,1 0 0 0 0,0 0 0 0 0,1-1 0 0 0,-1 1 0 0 0,0 0 0 0 0,1 0 0 0 0,0 0 0 0 0,0 0 0 0 0,0 0 0 0 0,1 8 11 0 0,0-8 32 0 0,3 2-43 0 0,-4-2-43 0 0,0 3 43 0 0,0-3 43 0 0,0 3-33 0 0,0 1-10 0 0,1-5 0 0 0,-1-1 0 0 0,0 1 0 0 0,0-1 0 0 0,0 1 0 0 0,0-1 0 0 0,0 1 0 0 0,0-1 0 0 0,0 0 0 0 0,0 1 0 0 0,0-1 0 0 0,0 1 0 0 0,0-1 0 0 0,0 1 0 0 0,-1-1 0 0 0,1 0 0 0 0,0 1 0 0 0,-1-1 0 0 0,1 1 0 0 0,0-1 0 0 0,-1 0 0 0 0,1 1 0 0 0,-1-1 0 0 0,-1 2 0 0 0,-2 5 0 0 0,5-5 0 0 0,0-2 0 0 0,-1 0 0 0 0,1 1 0 0 0,-1-1 0 0 0,0 1 0 0 0,1-1 0 0 0,-1 0 0 0 0,0 1 0 0 0,0-1 0 0 0,0 1 0 0 0,1-1 0 0 0,-1 1 0 0 0,0-1 0 0 0,0 1 0 0 0,0-1 0 0 0,0 0 0 0 0,0 1 0 0 0,-1-1 0 0 0,1 1 0 0 0,0 0 0 0 0,5 16 0 0 0,-5-15 0 0 0,2 7 0 0 0,-4 1 0 0 0,5 3 0 0 0,-1-8 0 0 0,2-1 0 0 0,-3 1 0 0 0,-1 1 11 0 0,8 14 42 0 0,-6-14-53 0 0,7 0 0 0 0,18 14 0 0 0,-25-18 0 0 0,13 6 0 0 0,-10-7 0 0 0,-3 1 0 0 0,0-1 0 0 0,1 0 0 0 0,-1 0 0 0 0,1 0 0 0 0,-1 0 0 0 0,1 0 0 0 0,0 0 0 0 0,0-1 0 0 0,-1 1 0 0 0,1 0 0 0 0,3-1 0 0 0,0 1 0 0 0,3 1 0 0 0,-1-1 0 0 0,1 1 0 0 0,-1-2 0 0 0,1 1 0 0 0,0 0 0 0 0,-1-1 0 0 0,1 0 0 0 0,2 0 0 0 0,7 0 0 0 0,-16 0 0 0 0,0 0 0 0 0,0-1 0 0 0,1 1 0 0 0,-1 0 0 0 0,0 0 0 0 0,0 0 0 0 0,0-1 0 0 0,1 0 0 0 0,4 0 0 0 0,-1 0 0 0 0,1 0 0 0 0,-1 0 0 0 0,7 0 0 0 0,-8 2 0 0 0,20-5 0 0 0,-4 1 0 0 0,-16 3 0 0 0,-1 1 0 0 0,9-1 11 0 0,-8 2 42 0 0,-5-2 1 0 0,-3-1-13 0 0,3 0-30 0 0,-6 1 11 0 0,5 0-22 0 0,0 0 0 0 0,1 0 0 0 0,-1 0 0 0 0,0 0 0 0 0,1 0 0 0 0,-1 0 0 0 0,0 0 0 0 0,0 0 0 0 0,1 0 0 0 0,-1 0 0 0 0,0 0 0 0 0,1 0 0 0 0,-1 0 0 0 0,0-1 0 0 0,1 1 0 0 0,-1 0 0 0 0,0 0 0 0 0,1 0 0 0 0,-1-1 0 0 0,1 1 0 0 0,-1 0 0 0 0,1 0 0 0 0,-1-1 0 0 0,1 1 0 0 0,-1 0 0 0 0,0-1 0 0 0,0 0 0 0 0,-10-3 52 0 0,3 0-39 0 0,-12-7-14 0 0,11 6 1 0 0,0-1 0 0 0,1 1 0 0 0,0-1 0 0 0,1 0 0 0 0,0 0 0 0 0,1 0 0 0 0,-4-5 0 0 0,7 0 0 0 0,1 0 0 0 0,0 8 0 0 0,-4-7 0 0 0,1-1 0 0 0,-3-9 0 0 0,4 9 0 0 0,2 8-19 0 0,1 0 1 0 0,0 0-1 0 0,0 0 1 0 0,0 0-1 0 0,1-2 19 0 0,-3-7-67 0 0,0 3 76 0 0,5 0 49 0 0,-1 7-56 0 0,0 0-1 0 0,-1 0 1 0 0,1 0 0 0 0,-1 0-1 0 0,0 0 1 0 0,0 0 0 0 0,0 0-1 0 0,0 0 1 0 0,-1-1-2 0 0,0-12-68 0 0,1 5 52 0 0,0 8 16 0 0,0 1 0 0 0,0-1 1 0 0,0 1-1 0 0,0-1 0 0 0,0 0 0 0 0,1 1 1 0 0,-1-1-1 0 0,1 1 0 0 0,0-1 0 0 0,0 0 0 0 0,3-1 0 0 0,-3 2 0 0 0,0 0 0 0 0,0 0 0 0 0,0 0 0 0 0,0 0 0 0 0,0 0 0 0 0,0 0 0 0 0,-1 0 0 0 0,1 0 0 0 0,-1 0 0 0 0,1 0 0 0 0,-1 0 0 0 0,1 0 0 0 0,-1 0 0 0 0,0 0 0 0 0,0 0 0 0 0,0 0 0 0 0,0 0 0 0 0,0 0 0 0 0,0 0 0 0 0,-1 0 0 0 0,1 0 0 0 0,0 0 0 0 0,-1 0 0 0 0,0 0 0 0 0,1 0 0 0 0,-1 0 0 0 0,0 0 0 0 0,-14-24-3 0 0,2 4 18 0 0,5 6 44 0 0,0 1-56 0 0,-8-5-85 0 0,7 9 82 0 0,9 7 0 0 0,0 1 0 0 0,-2-1 0 0 0,0 1 0 0 0,1-9 0 0 0,7-9 0 0 0,-5 15-43 0 0,1 0 4 0 0,1-3 49 0 0,-3 7-10 0 0,1 0 0 0 0,-1 1 0 0 0,1-1 0 0 0,-1 0 0 0 0,1 0 0 0 0,-1 0 0 0 0,1 1 0 0 0,0-1 0 0 0,0 0 0 0 0,0 0 0 0 0,0 1 0 0 0,-1-1 0 0 0,1 1 0 0 0,0-1 0 0 0,-1 0 0 0 0,1 1 0 0 0,-1-1 0 0 0,1 0 0 0 0,-1 1 0 0 0,1-1 0 0 0,-1 0 0 0 0,0 0 0 0 0,0 0 0 0 0,0 0 0 0 0,0 0 0 0 0,0 0 0 0 0,0 0 0 0 0,-1-1 0 0 0,1 1 0 0 0,-1 0 0 0 0,0 0 0 0 0,1 0 0 0 0,-1 0 0 0 0,0 0 0 0 0,0 0 0 0 0,0 0 4 0 0,0 0-12 0 0,-4-1 19 0 0,-3-3 36 0 0,-6-1-37 0 0,0 2-24 0 0,9 5-16 0 0,4-1 21 0 0,-7 3-2 0 0,-11 3 11 0 0,18-6 0 0 0,-1 1 0 0 0,0-1 0 0 0,0 1 0 0 0,0-1 0 0 0,0 0 0 0 0,0 0 0 0 0,0 1 0 0 0,0-1 0 0 0,0 0 0 0 0,0 0 0 0 0,-1 0 0 0 0,-9 5 0 0 0,8-4 0 0 0,0 0 0 0 0,-7 5 0 0 0,2 1 8 0 0,7-5-20 0 0,-1 0 1 0 0,1 0 0 0 0,0 0-1 0 0,0 0 1 0 0,1 0 0 0 0,-1 1-1 0 0,1-1 12 0 0,-2 3-2 0 0,-14 33-71 0 0,16-34 66 0 0,0 1-1 0 0,0-1 0 0 0,1 0 1 0 0,0 0-1 0 0,0 0 0 0 0,0 1 1 0 0,1-1-1 0 0,1 0 8 0 0,3 14-25 0 0,1 9 25 0 0,-3-14-13 0 0,0 0 0 0 0,2 0 0 0 0,2 5 13 0 0,8 17 0 0 0,-11-25 0 0 0,-3-8 0 0 0,0 1 0 0 0,0-1 0 0 0,0 0 0 0 0,1 1 0 0 0,-1-1 0 0 0,2 1 0 0 0,-1-1 0 0 0,-1-1 0 0 0,2 9 0 0 0,1-4 15 0 0,-3-4-6 0 0,0 0-1 0 0,0 0 0 0 0,-1 0 0 0 0,1-1 0 0 0,-1 1 0 0 0,1 1-8 0 0,0 5 0 0 0,2-1 0 0 0,-2-2 0 0 0,-1 0 11 0 0,0-4 42 0 0,2-3 7 0 0,3-1-58 0 0,-3 2 0 0 0,5-3 10 0 0,-2-1 0 0 0,1 1 0 0 0,-1-1 0 0 0,0 1 0 0 0,-1-1 0 0 0,0 0-1 0 0,0 0 1 0 0,1-3-12 0 0,2-6 17 0 0,-1-1-1 0 0,1-8-16 0 0,3-28 0 0 0,-2 17 35 0 0,-6 20-8 0 0,2-1-1 0 0,2-1-26 0 0,2-2 0 0 0,12-33 0 0 0,-20 50 0 0 0,0-1 0 0 0,0 0 0 0 0,0 1 0 0 0,0-1 0 0 0,0 1 0 0 0,-1-1 0 0 0,1 1 0 0 0,-1-1 0 0 0,0 1 0 0 0,0-1 0 0 0,-3-11 0 0 0,4 7 0 0 0,1 5 0 0 0,-1 0 0 0 0,0 0 0 0 0,0 0 0 0 0,0 0 0 0 0,-1 0 0 0 0,1 0 0 0 0,0 0 0 0 0,-1 0 0 0 0,1 0 0 0 0,-1 0 0 0 0,1 0 0 0 0,-1 0 0 0 0,0 0 0 0 0,0 0 0 0 0,0 0 0 0 0,0 0 0 0 0,0 0 0 0 0,0 0 0 0 0,-1 0 0 0 0,-3-3-12 0 0,-3 0-36 0 0,2-2 33 0 0,-5 0 18 0 0,3 3-3 0 0,1 1 0 0 0,-2-1 0 0 0,-1 3 0 0 0,2 0 0 0 0,-14 0-53 0 0,17 0 42 0 0,1 1 9 0 0,0 0-1 0 0,0 0 0 0 0,0 1 1 0 0,0-1-1 0 0,1 0 0 0 0,-1 1 1 0 0,-2 1 2 0 0,2-1-13 0 0,0 1 1 0 0,0 0-1 0 0,0-1 0 0 0,1 1 1 0 0,0 0-1 0 0,-2 3 13 0 0,-7 5-34 0 0,-22 26 34 0 0,32-35 0 0 0,-1 2 0 0 0,1 3 0 0 0,-3 5 0 0 0,3-6 0 0 0,-1 0 0 0 0,2-1 0 0 0,-1 1 0 0 0,1 5 0 0 0,-4 26-64 0 0,14 69 64 0 0,-9-95 0 0 0,0-2 0 0 0,0 1 0 0 0,-1 0 0 0 0,-1 1 0 0 0,1-4 0 0 0,1-6 0 0 0,0 0 0 0 0,0 1 0 0 0,0-1 0 0 0,-1 0 0 0 0,1 0 0 0 0,-1 0 0 0 0,1 0 0 0 0,-1 0 0 0 0,0 0 0 0 0,0 1 0 0 0,-6 10 17 0 0,6-7 6 0 0,1 1 1 0 0,-1-1-1 0 0,1 0 0 0 0,2 4-23 0 0,-1 8 26 0 0,0-15-28 0 0,-2-1 7 0 0,0 1-22 0 0,-1 6-42 0 0,2-7 58 0 0,0 0-1 0 0,0 1 1 0 0,0-1 0 0 0,0 0-1 0 0,0 1 1 0 0,0-1 0 0 0,1 0 0 0 0,-1 1-1 0 0,1-1 1 0 0,0 0 0 0 0,0 1-1 0 0,0 0 2 0 0,9 18 1 0 0,-10-19-1 0 0,0 0 0 0 0,0 0 0 0 0,1 0 0 0 0,-1 0 0 0 0,1 0 0 0 0,-1 0 0 0 0,1 0 0 0 0,-1 0 0 0 0,1 0 0 0 0,0 0 0 0 0,0 0 0 0 0,0 0 0 0 0,0 0 0 0 0,1 0 0 0 0,2 2 0 0 0,-1 0 3 0 0,8 9 58 0 0,-10-10-61 0 0,0 0 0 0 0,12 10 0 0 0,6 5 0 0 0,3-1 64 0 0,-14-11-64 0 0,4-2 0 0 0,7 1 21 0 0,-13-2-12 0 0,0-1-1 0 0,0 1 1 0 0,0-1-1 0 0,0 0 1 0 0,1 0-1 0 0,5 0-8 0 0,-1 1 0 0 0,-7-1 0 0 0,0 0 0 0 0,0 0 0 0 0,1-1 0 0 0,-1 1 0 0 0,1 0 0 0 0,2-1 0 0 0,7 2 0 0 0,-7-1 0 0 0,-1 0 0 0 0,0 0 0 0 0,1-1 0 0 0,-1 0 0 0 0,1 0 0 0 0,4 0 0 0 0,-7 0 0 0 0,14 0 0 0 0,0 1 0 0 0,0 0 0 0 0,14 2 0 0 0,-13-2 1 0 0,0-1 0 0 0,13 0-1 0 0,-10 0-16 0 0,81-1-2 0 0,-98 1 18 0 0,16 1 0 0 0,-20-1 0 0 0,2 0 0 0 0,0 0 0 0 0,0 1 0 0 0,0-1 0 0 0,0 1 0 0 0,0-1 0 0 0,2 2 0 0 0,10 1 0 0 0,6 1 58 0 0,1-3-44 0 0,0 0-42 0 0,-1-2 0 0 0,7 0 28 0 0,-4 0 7 0 0,-1 1 42 0 0,-6-1-49 0 0,-13 1 0 0 0,1 0 0 0 0,-1 0 0 0 0,0 0 0 0 0,0 0 0 0 0,3 0 0 0 0,1 1 7 0 0,-1-1 0 0 0,1 0 0 0 0,-1 0 1 0 0,1 0-1 0 0,-1 0 0 0 0,3-1-7 0 0,24-1 21 0 0,9 0-21 0 0,-39 2-5 0 0,0 0-1 0 0,0-1 0 0 0,0 1 0 0 0,0 0 1 0 0,0-1-1 0 0,1 1 6 0 0,7-2-32 0 0,81-3 18 0 0,-58 4 14 0 0,-20 0 0 0 0,-9 1 0 0 0,1-1 0 0 0,-1 1 0 0 0,0 0 0 0 0,1 0 0 0 0,1 0 0 0 0,25 1 0 0 0,-13-2 0 0 0,-10 1 0 0 0,0 0 0 0 0,1 0 0 0 0,-1 0 0 0 0,3 1 0 0 0,-7 0 0 0 0,18 1 0 0 0,-20-2 6 0 0,0 1 0 0 0,0-1 0 0 0,0 0 0 0 0,0 0 0 0 0,1 0 0 0 0,-1 0 0 0 0,0 0 0 0 0,0-1 0 0 0,2 1-6 0 0,-4-1 4 0 0,0 1 0 0 0,0 0 1 0 0,0 0-1 0 0,0 0 1 0 0,0 0-1 0 0,0 0 0 0 0,0 0 1 0 0,0 0-1 0 0,0 0 0 0 0,0 1 1 0 0,-1-1-1 0 0,2 0-4 0 0,17 2 22 0 0,-9-2-32 0 0,1-1-1 0 0,0 0 0 0 0,-1 0 1 0 0,9-3 10 0 0,21-1-22 0 0,-6 2 22 0 0,-19 2 1 0 0,18 0-16 0 0,-26 0-4 0 0,1 1 0 0 0,0 0 0 0 0,7 1 19 0 0,11 0-17 0 0,-2 1 17 0 0,-21-2 0 0 0,-1 0 0 0 0,1 0 0 0 0,0 1 0 0 0,0-2 0 0 0,0 1 0 0 0,0 0 0 0 0,0 0 0 0 0,3-1 0 0 0,14 0 54 0 0,-13 0-45 0 0,-5 1-9 0 0,1 0 0 0 0,0-1 0 0 0,-1 1 1 0 0,1 0-1 0 0,-1 1 0 0 0,1-1 0 0 0,-1 0 0 0 0,4 1 0 0 0,23 2 0 0 0,-11-2 0 0 0,-3-2 0 0 0,-9 1 0 0 0,1 0 0 0 0,0 0 0 0 0,-1 0 0 0 0,7 1 0 0 0,20 1 0 0 0,-18 0 0 0 0,32 3 0 0 0,-36-5 0 0 0,-8 0 0 0 0,0 0 0 0 0,-1 0 0 0 0,1 0 0 0 0,0 0 0 0 0,-1 0 0 0 0,1 1 0 0 0,-1-1 0 0 0,1 1 0 0 0,1 0 0 0 0,4 1 0 0 0,12-1 0 0 0,8-2 0 0 0,-5 1 11 0 0,-19 0 10 0 0,5 1 8 0 0,4 1-26 0 0,-12-1-3 0 0,2 0 0 0 0,10-3 0 0 0,21-1 0 0 0,-26 1 0 0 0,1-3 0 0 0,-6 5 0 0 0,9 0 0 0 0,15-5 0 0 0,-23 5 4 0 0,-4 0 0 0 0,1 0 0 0 0,0 0-1 0 0,0-1 1 0 0,-1 1 0 0 0,1 0 0 0 0,0 0 0 0 0,0-1-1 0 0,-1 1 1 0 0,1-1 0 0 0,-1 1 0 0 0,1-1 0 0 0,-1 1 0 0 0,2-1-4 0 0,4-1 10 0 0,-5 2-10 0 0,0 0 0 0 0,0 0 0 0 0,-1-1 0 0 0,1 1 0 0 0,0-1 0 0 0,-1 1 0 0 0,1-1 0 0 0,0 1 0 0 0,-1-1 0 0 0,1 1 0 0 0,-1-1 0 0 0,1 0 0 0 0,8-3 0 0 0,-6 2 0 0 0,0 0 0 0 0,0 0 0 0 0,0 1 0 0 0,1-1 0 0 0,-1 1 0 0 0,1-1 0 0 0,0 1 0 0 0,-1 0 0 0 0,1 0 0 0 0,0 1 0 0 0,0-1 0 0 0,1 0 0 0 0,4-1 0 0 0,-5-1 0 0 0,0-1-2 0 0,13-1 58 0 0,-14 3-44 0 0,17-4-14 0 0,24-2 2 0 0,-11 3 0 0 0,-24 4 0 0 0,0-1 0 0 0,38-12 0 0 0,-41 12 0 0 0,-5 2 0 0 0,1 0 0 0 0,-1-1 0 0 0,0 1 0 0 0,0-1 0 0 0,0 1 0 0 0,0-1 0 0 0,0 0 0 0 0,-1 1 0 0 0,1-1 0 0 0,0 0 0 0 0,0 0 0 0 0,18-7 11 0 0,3-5 42 0 0,2 1-53 0 0,-10 2 0 0 0,-14 8 0 0 0,1 0 0 0 0,10-2 0 0 0,-9 4 0 0 0,5-4 0 0 0,2-1 0 0 0,-1 2 0 0 0,-2 1 11 0 0,-5 1 44 0 0,-2 1 15 0 0,0 0 1 0 0,2 0-16 0 0,10-3-42 0 0,-9 3-4 0 0,-2 0 9 0 0,1 0 127 0 0,-2 0 24 0 0,0 0-1 0 0,1-1-28 0 0,3-4-112 0 0,1 1-28 0 0,-1-1 0 0 0,-3 0 0 0 0,5 0 0 0 0,-1-3 0 0 0,-2 5-27 0 0,3-3-84 0 0,2-1-47 0 0,-6 3 108 0 0,-2 4 91 0 0,0-1 70 0 0,0-3-39 0 0,0 3-29 0 0,0 1 34 0 0,0-10-59 0 0,-1 6-18 0 0,-2-3 0 0 0,3 6 0 0 0,0 1 0 0 0,1-1 0 0 0,-1 1 0 0 0,0-1 0 0 0,0 1 0 0 0,0 0 0 0 0,0-1 0 0 0,0 1 0 0 0,0-1 0 0 0,0 1 0 0 0,-1-1 0 0 0,1 1 0 0 0,0-1 0 0 0,0 1 0 0 0,-1 0 0 0 0,1-1 0 0 0,0 1 0 0 0,-1-1 0 0 0,1 1 0 0 0,-2-2 0 0 0,0 1 0 0 0,1-9 0 0 0,1-8 0 0 0,0 3 0 0 0,-1 6 3 0 0,-1-15 2 0 0,2 23-5 0 0,0-1 0 0 0,0 1 0 0 0,0-1 0 0 0,0 1 0 0 0,0-1 0 0 0,1 1 0 0 0,0 0 0 0 0,-1-1 0 0 0,1 1 0 0 0,0-1 0 0 0,1 0 0 0 0,2-3 0 0 0,-3 3 0 0 0,0 2 0 0 0,-1 0 0 0 0,1-1 0 0 0,-1 1 0 0 0,0-1 0 0 0,1 1 0 0 0,-1 0 0 0 0,0-1 0 0 0,0 1 0 0 0,1-1 0 0 0,-1 1 0 0 0,0 0 0 0 0,0-1 0 0 0,0 1 0 0 0,0-1 0 0 0,0 1 0 0 0,0 0 0 0 0,0-1 0 0 0,0 1 0 0 0,0-1 0 0 0,0 1 0 0 0,-1-1 0 0 0,3-9 0 0 0,-1 8 0 0 0,-1 1 0 0 0,1-1 0 0 0,-1 0 0 0 0,0 1 0 0 0,0-1 0 0 0,0 0 0 0 0,0 1 0 0 0,-1-1 0 0 0,1 1 2 0 0,-1 0 1 0 0,1 0-1 0 0,0 0 0 0 0,-1 0 0 0 0,1 0 1 0 0,0 0-1 0 0,0 0 0 0 0,0 0 0 0 0,0 0 1 0 0,1 0-1 0 0,-1 0 0 0 0,0 0 0 0 0,1 0-2 0 0,0-3 35 0 0,-1 4 29 0 0,-1-2 0 0 0,0-2 7 0 0,0-1-51 0 0,0-2-47 0 0,2-2-73 0 0,-1-3-22 0 0,0 4 97 0 0,-2 2 70 0 0,-1 1 83 0 0,1 2-117 0 0,1-1-111 0 0,0 0-6 0 0,-1 2 114 0 0,1 1 81 0 0,1 1 2 0 0,0 0-13 0 0,-3-4-75 0 0,2 0-3 0 0,1 3 0 0 0,-1 0 0 0 0,1 1 0 0 0,0-1 0 0 0,-1 0 0 0 0,1 0 0 0 0,-1 0 0 0 0,1 1 0 0 0,-1-1 0 0 0,0 0 0 0 0,0 0 0 0 0,0 1 0 0 0,1-1 0 0 0,-1 0 0 0 0,0 1 0 0 0,0-1 0 0 0,-1 0 0 0 0,-1-1 0 0 0,-15-13 0 0 0,1 2 0 0 0,16 11 0 0 0,0 1 0 0 0,-11-6 0 0 0,10 6 0 0 0,-13-3 0 0 0,-5-2 0 0 0,14 5 0 0 0,1-1 0 0 0,-1 0 0 0 0,1 1 0 0 0,-1 0 0 0 0,-3-1 0 0 0,-21-4 0 0 0,26 5 0 0 0,0 1 0 0 0,0-1 0 0 0,1 0 0 0 0,-1 1 0 0 0,0-1 0 0 0,0 0 0 0 0,1 0 0 0 0,-2-1 0 0 0,-2-1 0 0 0,-1 1 0 0 0,0 0 0 0 0,0 0 0 0 0,-8-1 0 0 0,5 2 0 0 0,0-1 0 0 0,0 1 0 0 0,0 1 0 0 0,0-1 0 0 0,-4 1 0 0 0,-24-1 0 0 0,-10-4 11 0 0,-35 3 106 0 0,66 2-117 0 0,-1-1 0 0 0,2 0 0 0 0,-1-1 0 0 0,0 0 0 0 0,-6-2 0 0 0,13 4 0 0 0,-106-2 0 0 0,54-1 0 0 0,14 0 0 0 0,21 3 0 0 0,-18-3 0 0 0,5 1 0 0 0,-22-4 0 0 0,45 3 0 0 0,-1 2 0 0 0,1-1 0 0 0,-10 1 0 0 0,-27 0 0 0 0,34 0 0 0 0,0 0 0 0 0,-17 2 0 0 0,-12 0 0 0 0,15 0 0 0 0,-11 2 0 0 0,-34-1 0 0 0,-18 4 0 0 0,-9-1 0 0 0,50-4 0 0 0,39-1 0 0 0,-1 1 0 0 0,-2 0 0 0 0,3-1 0 0 0,-9-1 0 0 0,8 1 0 0 0,8 0 0 0 0,1 0 0 0 0,0 0 0 0 0,-1 0 0 0 0,1 1 0 0 0,0 0 0 0 0,0 0 0 0 0,-6 2 0 0 0,11-3 0 0 0,-1 1 0 0 0,0 0 0 0 0,1-1 0 0 0,-1 1 0 0 0,0-1 0 0 0,1 0 0 0 0,-1 0 0 0 0,0-1 0 0 0,-1 1 0 0 0,1 0 0 0 0,0 0 0 0 0,-1 0 0 0 0,1 1 0 0 0,-1-1 0 0 0,-2 2 0 0 0,-30 0 0 0 0,37-1 0 0 0,1-1 0 0 0,-1 1 0 0 0,0-1 0 0 0,0 0 0 0 0,0 0 0 0 0,0 0 0 0 0,0 0 0 0 0,0 0 0 0 0,0 0 0 0 0,0 0 0 0 0,0 0 0 0 0,0 0 0 0 0,0 0 0 0 0,-1-1 0 0 0,1 1 0 0 0,-1-1 0 0 0,0 1 0 0 0,1 0 0 0 0,-1 0 0 0 0,0 0 0 0 0,1 0 0 0 0,-3 0 0 0 0,-8 0 0 0 0,9 0 0 0 0,1 0 0 0 0,-1 0 0 0 0,0 0 0 0 0,0 0 0 0 0,0 1 0 0 0,0-1 0 0 0,-2 2 0 0 0,-50-2 0 0 0,37 0 0 0 0,-2-1 0 0 0,3-1 0 0 0,-5-2 0 0 0,14 3 0 0 0,0-1 0 0 0,0 1 0 0 0,-8 0 0 0 0,-14-2-12 0 0,21 3-5 0 0,1-1 0 0 0,-1 1 0 0 0,-4 0 17 0 0,7 0-1 0 0,-11 0 1 0 0,14 1 0 0 0,3 0 0 0 0,0-1 0 0 0,0 1 0 0 0,0-1 0 0 0,-1 1 0 0 0,1-1 0 0 0,0 0 0 0 0,-1 1 0 0 0,1-1 0 0 0,0 0 0 0 0,-1 0 0 0 0,-1 1 0 0 0,-15 1 0 0 0,9-2 0 0 0,1 1 0 0 0,-1 0 0 0 0,-7 2 0 0 0,-2 0 0 0 0,-6 1 0 0 0,21-3 0 0 0,0 1 0 0 0,-2-1 0 0 0,1 0 0 0 0,-13 5 0 0 0,6-1-20 0 0,7-4 7 0 0,1 0-1 0 0,-1 0 1 0 0,1 1-1 0 0,0-1 1 0 0,0 1-1 0 0,0 0 1 0 0,0-1-1 0 0,0 1 1 0 0,0 1 13 0 0,-5 4-7 0 0,-3 2 6 0 0,0 1-1 0 0,2 0 1 0 0,-6 7 1 0 0,11-9 2 0 0,4-7-1 0 0,1 1-4 0 0,-6 6-7 0 0,5-5-42 0 0,3 0 54 0 0,-2-2-6 0 0,4 4 4 0 0,4-3 0 0 0,-5-2 0 0 0,-1 0 0 0 0,1 0 0 0 0,-1-1 0 0 0,1 1 0 0 0,-1-1 0 0 0,1 1 0 0 0,-1-1 0 0 0,1 1 0 0 0,-1-1 0 0 0,0 0 0 0 0,0 0 0 0 0,0 0 0 0 0,0 0 0 0 0,0-1 0 0 0,2 0 0 0 0,11-4 0 0 0,46-14-42 0 0,-30 9 80 0 0,-1 2 54 0 0,-2-1-31 0 0,-18 6-60 0 0,0 0-1 0 0,0-1 1 0 0,-1 0 0 0 0,9-6-1 0 0,-15 9 0 0 0,0 1 0 0 0,0-1 1 0 0,0 0-1 0 0,0 1 0 0 0,1-1 0 0 0,-1 1 0 0 0,1 0 0 0 0,1-1 0 0 0,16-4-15 0 0,-21 5-55 0 0,8 0 54 0 0,-5 1 37 0 0,-8 5-6 0 0,-15 11-30 0 0,10-7-5 0 0,0 0 0 0 0,-1-1-1 0 0,-1 0 1 0 0,-10 5 20 0 0,-20 13 47 0 0,1 1 1 0 0,-21 19-48 0 0,51-38 1 0 0,-17 15-85 0 0,1 0 0 0 0,-13 18 84 0 0,35-37 1 0 0,-4 5 18 0 0,0 0 0 0 0,1 1 0 0 0,1-1 1 0 0,-1 4-20 0 0,7-7 57 0 0,3-1-54 0 0,-2-5-7 0 0,2 2-83 0 0,3-2 57 0 0,-3 0 13 0 0,2 0 10 0 0,0 0 0 0 0,0 0-1 0 0,0-1 1 0 0,0 1 0 0 0,1-1-1 0 0,-1 1 1 0 0,0-1 0 0 0,-1 0-1 0 0,1 0 1 0 0,0 0 0 0 0,0 0-1 0 0,4-2 8 0 0,1-1 0 0 0,11-3 0 0 0,-1 0 0 0 0,-1-1 0 0 0,7-4 0 0 0,-1-1 0 0 0,17-8 0 0 0,-2-2 0 0 0,1-2 0 0 0,-11 6 0 0 0,-13 9 0 0 0,-2 0 0 0 0,11-10 0 0 0,-23 18 1 0 0,4-3 0 0 0,2 0 11 0 0,-7 4 53 0 0,-2 1 8 0 0,-3 1-72 0 0,-5 4-68 0 0,6-4 31 0 0,-6 4-26 0 0,0 2 45 0 0,-4 2 22 0 0,-26 18-39 0 0,3-2 4 0 0,14-12 26 0 0,-21 13-26 0 0,-1-1 0 0 0,-3-1 30 0 0,-91 48 0 0 0,94-44-10 0 0,48-30-40 0 0,8 1 17 0 0,2-2-4 0 0,-1 0 15 0 0,-1-1 1 0 0,1 0-1 0 0,-2 0 1 0 0,3-2 21 0 0,28-12-13 0 0,-35 15 18 0 0,29-13-75 0 0,-1 0 82 0 0,4-3 67 0 0,52-25 182 0 0,-60 27-207 0 0,-7 4-49 0 0,-1 0-41 0 0,0 0-51 0 0,0 0-59 0 0,59-30 50 0 0,5 3 64 0 0,-86 39 33 0 0,-2 0-1 0 0,1 1-1 0 0,-1 0 0 0 0,1 0 1 0 0,-1-1-1 0 0,1 1 0 0 0,-1 0 1 0 0,1 0-1 0 0,0 0 0 0 0,-1 0 0 0 0,1-1 1 0 0,-1 1-1 0 0,1 0 0 0 0,0 0 1 0 0,-1 0-1 0 0,1 0 0 0 0,-1 0 1 0 0,1 0-1 0 0,0 0 0 0 0,0 0 1 0 0,-2 2-48 0 0,-8 7 41 0 0,-1 0-1 0 0,-6 4 8 0 0,-11 10 3 0 0,15-13-2 0 0,-1 0-1 0 0,0 0 0 0 0,-2 0 0 0 0,-11 7-11 0 0,-20 13-39 0 0,-28 12 46 0 0,12-7 4 0 0,-52 24 0 0 0,67-36 0 0 0,-43 27 0 0 0,76-41 0 0 0,7-5 0 0 0,0 1 0 0 0,0-1 0 0 0,-2 3 0 0 0,9-7 0 0 0,0 0 0 0 0,0 0 0 0 0,-1 1 0 0 0,1-1 0 0 0,0 0 0 0 0,0 0 0 0 0,0 0 0 0 0,0 0 0 0 0,0 0 0 0 0,-1 0 0 0 0,1 0 0 0 0,0 1 0 0 0,0-1 0 0 0,0 0 0 0 0,0 0 0 0 0,0 0 0 0 0,0 0 0 0 0,0 0 0 0 0,0 0 0 0 0,0 1 0 0 0,0-1 0 0 0,0 0 0 0 0,0 0 0 0 0,0 0 0 0 0,0 0 0 0 0,0 0 0 0 0,0 1 0 0 0,0-1 0 0 0,0 0 0 0 0,0 0 0 0 0,0 0 0 0 0,0 0 0 0 0,0 0 0 0 0,0 0 0 0 0,1 1 0 0 0,-1-1 0 0 0,0 0 0 0 0,0 0 0 0 0,0 0 0 0 0,4 0-1 0 0,0 0 0 0 0,-1 1 0 0 0,1-1 0 0 0,0-1 0 0 0,0 1 0 0 0,-1 0 0 0 0,1 0 0 0 0,0-1 1 0 0,0 1-1 0 0,-1-1 0 0 0,1 0 1 0 0,20-5-38 0 0,0 0 0 0 0,-1 0 1 0 0,-1-1-1 0 0,13-6 38 0 0,-14 5-15 0 0,101-39-99 0 0,-4-7 39 0 0,-5-3 53 0 0,-3-1 65 0 0,-93 49-29 0 0,107-58-7 0 0,-44 23 3 0 0,-27 16 37 0 0,-31 15-36 0 0,-15 9-12 0 0,0 0 1 0 0,1 0 0 0 0,-1 0 0 0 0,2 0 0 0 0,1 0 0 0 0,2 1 11 0 0,-14 4-6 0 0,0 0-1 0 0,1 0 1 0 0,-1 0 0 0 0,1 0-1 0 0,-1 0 1 0 0,1 0 0 0 0,0 0 0 0 0,0 0-5 0 0,-12 9 15 0 0,-53 27-15 0 0,19-12 0 0 0,-9 8 0 0 0,-194 125 64 0 0,220-139-64 0 0,2 2 0 0 0,-1 1 0 0 0,7-5 0 0 0,10-7 0 0 0,0 1 0 0 0,1 0 0 0 0,1 0 0 0 0,-4 7 0 0 0,14-18-1 0 0,0 0 0 0 0,-1 0 0 0 0,1 1 0 0 0,0-1 0 0 0,0 0 0 0 0,0 0 0 0 0,0 0 0 0 0,0 0 0 0 0,0 0 0 0 0,0 0-1 0 0,0 1 1 0 0,0-1 0 0 0,0 0 0 0 0,0 0 0 0 0,0 0 0 0 0,0 0 0 0 0,0 0 0 0 0,0 1 0 0 0,0-1 0 0 0,0 0 0 0 0,0 0 0 0 0,0 0 0 0 0,0 0 0 0 0,0 0 0 0 0,0 1 0 0 0,0-1-1 0 0,0 0 1 0 0,0 0 0 0 0,1 0 0 0 0,-1 0 0 0 0,0 0 0 0 0,0 0 0 0 0,0 1 0 0 0,0-1 1 0 0,10-1-80 0 0,6-3-12 0 0,-7 1 68 0 0,256-106 68 0 0,-113 43-24 0 0,-47 19-20 0 0,-47 20 0 0 0,-50 23-4 0 0,13-5 21 0 0,-1 1 42 0 0,-49 18-47 0 0,4-1 14 0 0,0 0 0 0 0,-15 8-26 0 0,-151 68-2 0 0,34-16 15 0 0,83-33 38 0 0,-34 15-59 0 0,78-37-31 0 0,-40 23 9 0 0,48-24-15 0 0,19-12 42 0 0,0 1 0 0 0,1 0 0 0 0,-1-1 0 0 0,1 1 0 0 0,0 0 0 0 0,0 0 0 0 0,0 0 0 0 0,-1 2 3 0 0,1 0-75 0 0,5-3 47 0 0,2-2 8 0 0,-5 1 17 0 0,28-8-51 0 0,12-10 26 0 0,-18 8 19 0 0,28-13-51 0 0,27-12 53 0 0,26-12-63 0 0,29-20 70 0 0,-93 46 6 0 0,23-11-6 0 0,-2-2 0 0 0,-3-1 0 0 0,25-21 0 0 0,-38 26 10 0 0,-32 23 3 0 0,-1-1 1 0 0,0 0 0 0 0,-1 0-1 0 0,5-5-13 0 0,-10 8 0 0 0,4-4 0 0 0,-9 9 0 0 0,0 0 0 0 0,0 0 0 0 0,0-1 0 0 0,1 1 0 0 0,-1 0 0 0 0,0 0 0 0 0,0 0 0 0 0,0 0 0 0 0,0 0 0 0 0,0 0 0 0 0,0 0 0 0 0,0 0 0 0 0,0-1 0 0 0,0 1 0 0 0,0 0 0 0 0,0 0 0 0 0,0 0 0 0 0,0 0 0 0 0,0 0 0 0 0,0 0 0 0 0,0-1 0 0 0,0 1 0 0 0,0 0 0 0 0,0 0 0 0 0,0 0 0 0 0,0 0 0 0 0,0 0 0 0 0,0 0 0 0 0,0 0 0 0 0,0-1 0 0 0,0 1 0 0 0,0 0 0 0 0,0 0 0 0 0,0 0 0 0 0,-1 0 0 0 0,1 0 0 0 0,0 0 0 0 0,0 0 0 0 0,0 0 0 0 0,0-1 0 0 0,-1 1 0 0 0,1 0 0 0 0,0 0 0 0 0,0 0 0 0 0,0 0 0 0 0,0 0 0 0 0,-1 0 0 0 0,1 0 0 0 0,0 0 0 0 0,0 0 0 0 0,0 0 0 0 0,-1 0 0 0 0,1 0 0 0 0,-6 1 0 0 0,-14 8 0 0 0,-18 8 0 0 0,-8 5 0 0 0,-192 86 0 0 0,143-63 0 0 0,-180 82 0 0 0,259-120 0 0 0,-24 12 0 0 0,2 0 0 0 0,-26 17 0 0 0,53-29 6 0 0,1-2-23 0 0,-2 1-49 0 0,15-7 12 0 0,3 0 38 0 0,3-2 19 0 0,356-146-67 0 0,-277 113 64 0 0,4 2 0 0 0,-19 8 0 0 0,-2-3 0 0 0,8-5 0 0 0,63-33 0 0 0,-137 66 0 0 0,-4 2 0 0 0,-3 3 0 0 0,-5 4 0 0 0,0-1 0 0 0,-1 0 0 0 0,-1 0 0 0 0,0 0 0 0 0,-5 3 0 0 0,5-4 0 0 0,-39 25 30 0 0,-3-2 0 0 0,-36 17-30 0 0,52-29 4 0 0,-221 118-4 0 0,234-123 1 0 0,-9 7-1 0 0,12-6 17 0 0,2 0 1 0 0,0 0 0 0 0,0 2-18 0 0,17-15-3 0 0,0 0 1 0 0,-1 1-1 0 0,1-1 0 0 0,0 0 1 0 0,-1 1-1 0 0,1-1 1 0 0,0 1-1 0 0,0-1 1 0 0,-1 0-1 0 0,1 1 1 0 0,0-1-1 0 0,0 0 1 0 0,0 1-1 0 0,0-1 1 0 0,0 1-1 0 0,0-1 1 0 0,0 1 2 0 0,0-1-1 0 0,0 0 0 0 0,0 0 1 0 0,1 0-1 0 0,-1 0 0 0 0,0 1 1 0 0,0-1-1 0 0,0 0 0 0 0,1 0 1 0 0,-1 0-1 0 0,0 0 0 0 0,0 0 1 0 0,0 0-1 0 0,1 1 0 0 0,-1-1 1 0 0,0 0-1 0 0,1 0 0 0 0,-1 0 1 0 0,0 0-1 0 0,0 0 0 0 0,1 0 1 0 0,-1 0-1 0 0,0 0 0 0 0,1 0 1 0 0,-1 0-1 0 0,0 0 1 0 0,2 0-6 0 0,0 0 0 0 0,0 0 0 0 0,0 0 0 0 0,-1 0 0 0 0,1 0 0 0 0,0 0 0 0 0,0 0 0 0 0,0-1 0 0 0,-1 1 0 0 0,3-1 6 0 0,7-2-3 0 0,1-1 0 0 0,-1 0 1 0 0,0-1-1 0 0,-1 1 0 0 0,3-3 3 0 0,18-7 0 0 0,73-29 0 0 0,103-44 0 0 0,-157 61 0 0 0,-1-1 0 0 0,-2-2 0 0 0,14-12 0 0 0,-16 11 0 0 0,33-26 0 0 0,-38 26 0 0 0,11-4 0 0 0,-37 26 0 0 0,-81 57 64 0 0,15-15-32 0 0,-2-3 0 0 0,-23 11-32 0 0,-124 53 64 0 0,52-25-64 0 0,121-56 0 0 0,-42 24 0 0 0,48-26 0 0 0,9-4 0 0 0,2 0 0 0 0,-1 0 0 0 0,2 0 0 0 0,0 0 0 0 0,0 1 0 0 0,0 1 0 0 0,8-8-5 0 0,2-1 2 0 0,-1-1 0 0 0,1 0 0 0 0,-1 1 0 0 0,1-1 0 0 0,0 0 0 0 0,-1 1 0 0 0,1-1 0 0 0,0 0 0 0 0,0 1 0 0 0,-1-1-1 0 0,1 0 1 0 0,0 1 0 0 0,0-1 0 0 0,0 1 0 0 0,0-1 0 0 0,0 0 0 0 0,0 1 0 0 0,0-1 0 0 0,0 1 0 0 0,0-1 3 0 0,8 0-57 0 0,1-2 36 0 0,15-3 9 0 0,-1-1 1 0 0,0-1-1 0 0,-1 0 0 0 0,8-3 12 0 0,31-11-17 0 0,50-14 17 0 0,-2-3 0 0 0,-4-3 0 0 0,-2-2 0 0 0,33-22 0 0 0,-105 50 0 0 0,51-29 0 0 0,-48 28 0 0 0,-23 11 27 0 0,-1-1 0 0 0,10-5-27 0 0,-16 9 2 0 0,0 0 1 0 0,0 0 0 0 0,0 0 0 0 0,5-2-3 0 0,-6 3-1 0 0,2-2 7 0 0,-10 3 7 0 0,-8 1 22 0 0,-2 4-33 0 0,1-1 0 0 0,1 2 1 0 0,0-1-1 0 0,0 1 0 0 0,-1 1-2 0 0,-9 4-1 0 0,-102 53 1 0 0,65-32 0 0 0,-21 6 0 0 0,-109 51-1 0 0,96-45 14 0 0,86-40 7 0 0,-19 9 15 0 0,21-10-34 0 0,0 0 0 0 0,0 1 1 0 0,0-1-1 0 0,-4 5-1 0 0,4-3-12 0 0,3-4-48 0 0,8-3 0 0 0,26-6 43 0 0,0 0 0 0 0,0-2 0 0 0,10-5 17 0 0,91-38-48 0 0,-103 41 53 0 0,70-33-58 0 0,41-30 54 0 0,-41 22-3 0 0,-98 53 2 0 0,86-45-7 0 0,121-58 86 0 0,-193 97-79 0 0,-10 5 0 0 0,-10 4 0 0 0,-12 6 0 0 0,-67 31 20 0 0,-77 38 32 0 0,82-35-63 0 0,-145 77-42 0 0,176-96 53 0 0,-12 6 0 0 0,-48 32 0 0 0,70-38 0 0 0,25-17 0 0 0,2-1 0 0 0,0 2 0 0 0,0-1 0 0 0,1 1 0 0 0,1 0 0 0 0,-3 3 0 0 0,0 1 0 0 0,9-9 0 0 0,-1 0 0 0 0,1 0 0 0 0,1 0 0 0 0,-2 2 0 0 0,4-4 0 0 0,-1-1 0 0 0,1 1 0 0 0,0 0 0 0 0,-1-1 0 0 0,1 1 0 0 0,0 0 0 0 0,0 0 0 0 0,0-1 0 0 0,0 1 0 0 0,0 0 0 0 0,0-1 0 0 0,0 1 0 0 0,1 0 0 0 0,-1 0 0 0 0,0-1 0 0 0,1 1 0 0 0,-1 0 0 0 0,0-1 0 0 0,1 1 0 0 0,0 0 0 0 0,-1-1 0 0 0,1 1 0 0 0,-1-1 0 0 0,0 0 0 0 0,0 0 0 0 0,1 0 0 0 0,-1 1 0 0 0,0-1 0 0 0,0 0 0 0 0,0 0 0 0 0,1 0 0 0 0,-1 0 0 0 0,0 0 0 0 0,0 0 0 0 0,0 0 0 0 0,1 0 0 0 0,-1 1 0 0 0,0-1 0 0 0,0 0 0 0 0,1 0 0 0 0,-1 0 0 0 0,0 0 0 0 0,1 0 0 0 0,-1 0 0 0 0,0 0 0 0 0,0 0 0 0 0,1 0 0 0 0,-1 0 0 0 0,3 0 0 0 0,0-1 0 0 0,1 1 0 0 0,-1 0 0 0 0,0-1 0 0 0,0 0 0 0 0,0 1 0 0 0,0-1 0 0 0,0 0 0 0 0,0 0 0 0 0,1 0 0 0 0,32-13 1 0 0,-14 4 9 0 0,53-20 38 0 0,17-11-48 0 0,-37 16 5 0 0,284-144-5 0 0,-255 125 0 0 0,32-21 118 0 0,-101 57-108 0 0,-11 5 29 0 0,-9 4-21 0 0,-9 4 0 0 0,-161 69 99 0 0,87-34-117 0 0,4 2 0 0 0,-34 23 0 0 0,63-34 0 0 0,34-19-15 0 0,1 0 0 0 0,1 1 0 0 0,1 0 1 0 0,1 1-1 0 0,-10 11 15 0 0,26-25-22 0 0,5 0 1 0 0,2-1 19 0 0,-1 0 0 0 0,1 0 0 0 0,0 0 0 0 0,-1 0 0 0 0,0-1 1 0 0,1 0-1 0 0,3-1 2 0 0,41-18 2 0 0,-38 16-2 0 0,228-108 0 0 0,-91 38 0 0 0,-111 56 0 0 0,138-80 0 0 0,-133 75 0 0 0,19-9 0 0 0,41-17 0 0 0,-95 47 6 0 0,-8 5 10 0 0,-7 4 25 0 0,6-6-37 0 0,-33 23 10 0 0,-39 20-14 0 0,45-27-1 0 0,-71 35 1 0 0,19-11 0 0 0,1 2 9 0 0,-91 51 51 0 0,112-58-5 0 0,-40 30-55 0 0,96-63 1 0 0,-1 0 0 0 0,1 0 1 0 0,0-1-1 0 0,-1 1 0 0 0,2 0 0 0 0,-1 1 0 0 0,0-1 0 0 0,1 0 0 0 0,-1 0 0 0 0,1 0 0 0 0,0 2-1 0 0,5 0-12 0 0,-3-3 9 0 0,0-1-1 0 0,-1 1 0 0 0,1-1 1 0 0,0 0-1 0 0,0 0 1 0 0,0 1-1 0 0,0-1 1 0 0,0 0-1 0 0,0 0 0 0 0,0 0 1 0 0,0 0-1 0 0,0 0 1 0 0,0 0-1 0 0,0 0 1 0 0,1 0-1 0 0,-1 0 0 0 0,0 0 1 0 0,0 0-1 0 0,0 0 1 0 0,0 0-1 0 0,0 0 0 0 0,0 0 1 0 0,0-1-1 0 0,0 1 1 0 0,0 0 3 0 0,27-10-44 0 0,-18 6 49 0 0,61-24 114 0 0,-2-3-66 0 0,31-12-37 0 0,-54 24 16 0 0,-3 0 0 0 0,34-21-32 0 0,-50 25 0 0 0,95-58 0 0 0,47-31-16 0 0,-164 100 12 0 0,16-9-104 0 0,-10 8 109 0 0,-5 4 37 0 0,-1 0 35 0 0,-10 2-11 0 0,-2 4-70 0 0,4-3 4 0 0,-31 23-124 0 0,0 1 62 0 0,7-5 58 0 0,-18 11 24 0 0,-47 27-16 0 0,-7-3 93 0 0,80-45-64 0 0,-21 13-16 0 0,15-8-52 0 0,13-8-1 0 0,9-6 38 0 0,0 0-1 0 0,1 0 1 0 0,-1 1 0 0 0,1-1-1 0 0,0 0 1 0 0,0 1 0 0 0,-1 1 2 0 0,-9 11 0 0 0,5-9 0 0 0,4-4 0 0 0,1 0 0 0 0,0 0 0 0 0,0 0 0 0 0,0 0 0 0 0,1 0 0 0 0,-1 0 0 0 0,0 2 0 0 0,2-4 0 0 0,-1 0 0 0 0,1 1 0 0 0,0-1 0 0 0,0 0 0 0 0,0 0 0 0 0,0 1 0 0 0,0-1 0 0 0,0 0 0 0 0,0 0 0 0 0,0 0 0 0 0,0 1 0 0 0,0-1 0 0 0,0 0 0 0 0,0 0 0 0 0,1 1 0 0 0,-1-1 0 0 0,0 0 0 0 0,0 0 0 0 0,0 1 0 0 0,0-1 0 0 0,1 0 0 0 0,-1 0 0 0 0,0 0 0 0 0,1 1 0 0 0,1 0 0 0 0,-1-1 0 0 0,1 1 0 0 0,-1-1 0 0 0,1 1 0 0 0,-1-1 0 0 0,1 0 0 0 0,-1 1 0 0 0,1-1 0 0 0,0 0 0 0 0,-1 0 0 0 0,1 1 0 0 0,0-1 0 0 0,-1 0 0 0 0,1 0 0 0 0,0 0 0 0 0,-1 0 0 0 0,1 0 0 0 0,0 0 0 0 0,-1-1 0 0 0,1 1 0 0 0,0 0 0 0 0,0-1 0 0 0,9 0 0 0 0,0-1 0 0 0,0-1 0 0 0,2 0 0 0 0,-1 0 0 0 0,22-7 0 0 0,-1 0 0 0 0,0-1 0 0 0,-2-1 0 0 0,3-2 0 0 0,3-1 0 0 0,30-14-67 0 0,-4-3 57 0 0,57-38 101 0 0,-90 51-53 0 0,-14 10-19 0 0,-2 0 0 0 0,0-1 0 0 0,0 0 0 0 0,7-8-19 0 0,-21 17 0 0 0,0 1 0 0 0,0 0 0 0 0,1 0 0 0 0,-1 0 0 0 0,0 0 0 0 0,0-1 0 0 0,0 1 0 0 0,1 0 0 0 0,-1 0 0 0 0,0 0 0 0 0,0-1 0 0 0,0 1 0 0 0,0 0 0 0 0,0 0 0 0 0,0 0 0 0 0,0-1 0 0 0,0 1 0 0 0,0 0 0 0 0,0 0 0 0 0,0 0 0 0 0,0-1 0 0 0,0 1 0 0 0,0 0 0 0 0,0 0 0 0 0,0 0 0 0 0,0-1 0 0 0,0 1 0 0 0,-1 0 0 0 0,1 0 0 0 0,-1 0 0 0 0,0-1 0 0 0,1 1 0 0 0,-1 0 0 0 0,0 0 0 0 0,1 0 0 0 0,-1 0 0 0 0,0 0 0 0 0,0 0 0 0 0,1 0 0 0 0,-1 1 0 0 0,0-1 0 0 0,1 0 0 0 0,-1 0 0 0 0,0 0 0 0 0,1 0 0 0 0,-1 0 0 0 0,0 1 0 0 0,1-1 0 0 0,-1 0 0 0 0,1 0 0 0 0,-1 1 0 0 0,-18 7 0 0 0,16-7 0 0 0,-41 22-47 0 0,-22 14-104 0 0,45-25 111 0 0,-28 17-77 0 0,10-6 50 0 0,0-1 57 0 0,-64 38 11 0 0,39-19 52 0 0,33-19-48 0 0,1 1 1 0 0,-9 11-6 0 0,29-25-1 0 0,8-8 1 0 0,0 1 0 0 0,0-1 0 0 0,1 1 0 0 0,-1-1 0 0 0,1 1 0 0 0,0-1 0 0 0,0 1 0 0 0,0 0 0 0 0,0 0 0 0 0,0-1 0 0 0,0 1 0 0 0,1 0 0 0 0,-1 0 0 0 0,1-1 0 0 0,0 1 0 0 0,0 0 0 0 0,0 0 0 0 0,1 0 0 0 0,-1-1 0 0 0,1 1 0 0 0,0 0 0 0 0,-1 0 0 0 0,1-1 0 0 0,0 1 0 0 0,2 1 0 0 0,-3-3 0 0 0,1 0 0 0 0,0 1 0 0 0,-1-1 0 0 0,1 1 0 0 0,0-1 0 0 0,0 0 0 0 0,-1 0 0 0 0,1 1 0 0 0,0-1 0 0 0,0 0 0 0 0,0 0 0 0 0,0 0 0 0 0,0 1 0 0 0,0-1 0 0 0,0 0 0 0 0,0 0 0 0 0,0 0 0 0 0,0 0 0 0 0,-1 0 0 0 0,1 0 0 0 0,0 0 0 0 0,0 0 0 0 0,0 0 0 0 0,0 0 0 0 0,0-1 0 0 0,0 1 0 0 0,0 0 0 0 0,28-6 0 0 0,-17 3 0 0 0,-1-1 0 0 0,1 0 0 0 0,-1 0 0 0 0,1-2 0 0 0,10-3 0 0 0,27-12 15 0 0,-1-2 0 0 0,-1-1 0 0 0,-3-1 0 0 0,-1-1 0 0 0,14-13-15 0 0,-7 1 52 0 0,8-12-52 0 0,-43 37 1 0 0,-13 11-1 0 0,1-1 0 0 0,-1 1 0 0 0,0 0 0 0 0,0-1 0 0 0,0 1 0 0 0,0-3 0 0 0,-2 5 0 0 0,1 0 0 0 0,-1 0 0 0 0,0 0 0 0 0,0 0 0 0 0,0-1 0 0 0,0 1 0 0 0,0 0 0 0 0,0 0 0 0 0,0 0 0 0 0,0 0 0 0 0,0-1 0 0 0,0 1 0 0 0,0 0 0 0 0,0 0 0 0 0,0 0 0 0 0,0-1 0 0 0,0 1 0 0 0,0 0 0 0 0,0 0 0 0 0,-1 0 0 0 0,1 0 0 0 0,0-1 0 0 0,0 1 0 0 0,0 0 0 0 0,0 0 0 0 0,-1 0 0 0 0,1 0 0 0 0,0 0 0 0 0,-1-1 1 0 0,-1 1 1 0 0,1 0-1 0 0,-1 0 0 0 0,1 0 0 0 0,0 0 0 0 0,-1 1 0 0 0,1-1 1 0 0,0 0-1 0 0,0 0 0 0 0,-1 0 0 0 0,1 1 0 0 0,0-1 0 0 0,0 0 1 0 0,-1 1-1 0 0,1-1 0 0 0,0 0 0 0 0,0 1 0 0 0,0-1 0 0 0,0 1 1 0 0,0-1-2 0 0,-24 12 43 0 0,0 2-37 0 0,2 1 0 0 0,-15 14-6 0 0,21-17 1 0 0,-19 14 10 0 0,0 0-52 0 0,2 0-1 0 0,-12 15 42 0 0,33-29 0 0 0,8-8 0 0 0,1 0 0 0 0,1 0 0 0 0,-1-1 0 0 0,1 1 0 0 0,0 1 0 0 0,-2 2 0 0 0,0 5 0 0 0,4-10 0 0 0,0 0 0 0 0,0 0 0 0 0,0 0 0 0 0,1 0 0 0 0,-1 0 0 0 0,1 0 0 0 0,0 0 0 0 0,0 0 0 0 0,0 2 0 0 0,0-4 0 0 0,1 1 0 0 0,-1-1 0 0 0,0 0 0 0 0,0 1 0 0 0,0-1 0 0 0,0 0 0 0 0,0 1 0 0 0,1-1 0 0 0,-1 0 0 0 0,0 0 0 0 0,1 1 0 0 0,-1-1 0 0 0,0 0 0 0 0,1 0 0 0 0,-1 1 0 0 0,0-1 0 0 0,1 0 0 0 0,-1 0 0 0 0,2 1 0 0 0,-1-1 0 0 0,1 0 0 0 0,-1 1 0 0 0,1-1 0 0 0,0 0 0 0 0,-1 0 0 0 0,1 1 0 0 0,0-1 0 0 0,-1 0 0 0 0,1 0 0 0 0,0 0 0 0 0,-1 0 0 0 0,1 0 0 0 0,0-1 0 0 0,-1 1 0 0 0,1 0 0 0 0,-1 0 0 0 0,1-1 0 0 0,0 1 0 0 0,-1 0 0 0 0,1-1 0 0 0,-1 1 0 0 0,1-1 0 0 0,6-2 0 0 0,1 1 0 0 0,-1-2 0 0 0,4-1 0 0 0,-7 3 0 0 0,42-19 3 0 0,-2-2 0 0 0,-2 0 0 0 0,-1-2 0 0 0,24-18-3 0 0,-34 21 92 0 0,11-3-92 0 0,-31 18 22 0 0,-7 4-21 0 0,0 0 0 0 0,0 0 1 0 0,-1 0-1 0 0,1 0 0 0 0,-1-1 1 0 0,-1 1-1 0 0,1-1 0 0 0,2-3-1 0 0,-6 3 0 0 0,-4 4 0 0 0,-8 5 0 0 0,-7 6 0 0 0,1 1 0 0 0,0 0 0 0 0,1 0 0 0 0,-1 4 0 0 0,-4 1 0 0 0,-3 5-29 0 0,1 1 0 0 0,1 1-1 0 0,-9 15 30 0 0,28-32-6 0 0,-1 0 1 0 0,1 0-1 0 0,1 0 0 0 0,0 0 0 0 0,1 0 0 0 0,0 1 1 0 0,1-1-1 0 0,0 0 0 0 0,1 1 0 0 0,1-1 0 0 0,0 3 6 0 0,3-3 0 0 0,-4-6 0 0 0,0-1 0 0 0,1 1 0 0 0,-1-1 0 0 0,0 1 0 0 0,1-1 0 0 0,-1 1 0 0 0,1-1 0 0 0,-1 1 0 0 0,1-1 0 0 0,-1 0 0 0 0,1 1 0 0 0,-1-1 0 0 0,1 1 0 0 0,1-1 0 0 0,0 0 0 0 0,0 1 0 0 0,0-1 0 0 0,-1 0 0 0 0,1 1 0 0 0,0-1 0 0 0,0 0 0 0 0,0 0 0 0 0,0 0 0 0 0,0 0 0 0 0,0 0 0 0 0,0 0 0 0 0,-1-1 0 0 0,1 1 0 0 0,0 0 0 0 0,0 0 0 0 0,0-1 0 0 0,-1 1 0 0 0,1-1 0 0 0,1 0 0 0 0,6-1 0 0 0,1-1 0 0 0,-2 0 0 0 0,3-1 0 0 0,17-9 22 0 0,-2 1-1 0 0,0-2 0 0 0,21-14-21 0 0,-35 20 0 0 0,-1-1 0 0 0,8-7 0 0 0,8-7 0 0 0,-13 12 3 0 0,0 0 0 0 0,-1-1-1 0 0,-1 0 1 0 0,0-2-3 0 0,2-3 17 0 0,-10 13-13 0 0,0-1 0 0 0,0 1 0 0 0,-1-1 0 0 0,0 1 0 0 0,0-1 0 0 0,-1 0 0 0 0,0 0 0 0 0,-1 0 0 0 0,1-3-4 0 0,-5 3 0 0 0,3 5 0 0 0,-1 0 0 0 0,1 0 0 0 0,0 0 0 0 0,0-1 0 0 0,0 1 0 0 0,0 0 0 0 0,-1 0 0 0 0,1 0 0 0 0,0 0 0 0 0,0 0 0 0 0,0 0 0 0 0,-1 0 0 0 0,1 0 0 0 0,0 0 0 0 0,0 0 0 0 0,0 0 0 0 0,-1 0 0 0 0,1 0 0 0 0,0 0 0 0 0,0 0 0 0 0,0 0 0 0 0,0 0 0 0 0,-1 0 0 0 0,1 0 0 0 0,0 0 0 0 0,0 0 0 0 0,0 0 0 0 0,-1 0 0 0 0,1 1 0 0 0,0-1 0 0 0,0 0 0 0 0,0 0 0 0 0,0 0 0 0 0,-4 1 0 0 0,0 1 0 0 0,0-1 0 0 0,1 1 0 0 0,-1 0 0 0 0,1 0 0 0 0,0 0 0 0 0,0 0 0 0 0,0 0 0 0 0,0 0 0 0 0,1 0 0 0 0,-1 0 0 0 0,1 1 0 0 0,-2 1 0 0 0,0 1 0 0 0,0-1 0 0 0,0 0 0 0 0,-1 0 0 0 0,-1 0 0 0 0,-1 0-9 0 0,1 1 0 0 0,0-1 0 0 0,1 0 0 0 0,0 1 0 0 0,0-1-1 0 0,0 1 1 0 0,-1 3 9 0 0,-27 36-64 0 0,33-43 68 0 0,0 0-1 0 0,-1-1 0 0 0,1 1 0 0 0,0 0 1 0 0,0 0-1 0 0,0 0 0 0 0,0 0 1 0 0,0 0-1 0 0,1 0 0 0 0,-1 0 1 0 0,0 0-1 0 0,1 0 0 0 0,-1 0 1 0 0,1 0-1 0 0,0 0 0 0 0,0 0-3 0 0,-1-1 1 0 0,7 6-1 0 0,-5-6 1 0 0,-1 1 0 0 0,1 0 0 0 0,0-1 1 0 0,0 1-1 0 0,-1-1 0 0 0,1 0 1 0 0,0 1-1 0 0,0-1 0 0 0,0 0 0 0 0,0 0 1 0 0,0 0-1 0 0,0 0 0 0 0,0 0 1 0 0,0 0-1 0 0,0 0 0 0 0,0 0 0 0 0,0 0 1 0 0,0 0-1 0 0,-1-1 0 0 0,1 1 0 0 0,0 0 1 0 0,0-1-1 0 0,0 1 0 0 0,0-1 1 0 0,-1 1-1 0 0,1-1 0 0 0,0 1 0 0 0,-1-1 1 0 0,1 0-2 0 0,6-3 12 0 0,0 0 0 0 0,0 0 0 0 0,-1-1 0 0 0,0 1 0 0 0,0-1-12 0 0,-4 2 1 0 0,5-2-1 0 0,8-6 2 0 0,0 0 0 0 0,-1-1 1 0 0,-1 0-1 0 0,-1 0 0 0 0,2-4-2 0 0,5-9 53 0 0,-10 13-53 0 0,14-12 0 0 0,-19 19 0 0 0,-12 7 0 0 0,-6 4 0 0 0,4-1 0 0 0,-6 3 0 0 0,0 2 0 0 0,0-1 0 0 0,2 1 0 0 0,-8 7 0 0 0,10-7-7 0 0,6-6-1 0 0,0 1 0 0 0,0 0 0 0 0,1 0 0 0 0,0 0-1 0 0,0 0 1 0 0,1 0 0 0 0,-1 2 8 0 0,-6 29 0 0 0,9-35 0 0 0,1-1 0 0 0,0 0 0 0 0,0 1 0 0 0,0-1 0 0 0,-1 0 0 0 0,1 0 0 0 0,0 1 0 0 0,0-1 0 0 0,0 0 0 0 0,0 0 0 0 0,0 1 0 0 0,0-1 0 0 0,0 0 0 0 0,0 0 0 0 0,0 1 0 0 0,0-1 0 0 0,0 0 0 0 0,0 0 0 0 0,0 1 0 0 0,0-1 0 0 0,1 0 0 0 0,-1 0 0 0 0,0 1 0 0 0,0-1 0 0 0,0 0 0 0 0,1 0 0 0 0,-1 0 0 0 0,0 1 0 0 0,0-1 0 0 0,1 0 0 0 0,-1 0 0 0 0,0 0 0 0 0,1 1 0 0 0,-1-1 0 0 0,0 0 0 0 0,1 0 0 0 0,-1 0 0 0 0,0 0 0 0 0,1 0 0 0 0,-1 0 0 0 0,1 1 0 0 0,0-1 0 0 0,0 0 0 0 0,0 0 0 0 0,0 0 0 0 0,1 1 0 0 0,-1-1 0 0 0,0 0 0 0 0,0 0 0 0 0,0 0 0 0 0,0 0 0 0 0,1 0 0 0 0,-1 0 0 0 0,0 0 0 0 0,0 0 0 0 0,0-1 0 0 0,0 1 0 0 0,0 0 0 0 0,1 0 0 0 0,-1-1 0 0 0,0 1 0 0 0,0 0 0 0 0,0 0 0 0 0,0-1 0 0 0,0 1 0 0 0,0-1 0 0 0,0 1 0 0 0,5-3 4 0 0,0 1 0 0 0,0-1 0 0 0,-1 0 0 0 0,0 0 0 0 0,0 0 0 0 0,0 0 0 0 0,-1-1 0 0 0,1 1 0 0 0,-1-2-4 0 0,11-6 18 0 0,-2 0-17 0 0,-1 1 0 0 0,-1-1 0 0 0,-1-1 0 0 0,0 1 0 0 0,-1-1 0 0 0,-2 0 0 0 0,0 0 0 0 0,-1-1 0 0 0,-1 1 0 0 0,1-8-1 0 0,-5 4 0 0 0,-1 16 0 0 0,0-1 0 0 0,0 1 0 0 0,0-1 0 0 0,0 1 0 0 0,0-1 0 0 0,0 0 0 0 0,0 1 0 0 0,0-1 0 0 0,-1 1 0 0 0,1-1 0 0 0,0 1 0 0 0,-1-1 0 0 0,1 1 0 0 0,-1-1 0 0 0,1 1 0 0 0,-6-1 0 0 0,5 1 0 0 0,-1 0 0 0 0,-1 0 0 0 0,1 0 0 0 0,-1 0 1 0 0,1 0-1 0 0,-1 0 0 0 0,1 1 0 0 0,0-1 0 0 0,-1 1 0 0 0,1-1 0 0 0,0 1 0 0 0,-1-1 0 0 0,1 1 0 0 0,0 0 0 0 0,-1 0 0 0 0,-3 1-3 0 0,0 0 0 0 0,1 1-1 0 0,-1-1 1 0 0,-3 4 3 0 0,-10 5-27 0 0,10-6 13 0 0,1-1 1 0 0,0 1-1 0 0,1 0 0 0 0,0 0 0 0 0,1 1 0 0 0,-1-1 0 0 0,-1 3 14 0 0,2 3-10 0 0,5-6-33 0 0,8-5 32 0 0,23-7 11 0 0,7-5 0 0 0,-21 6 0 0 0,-13 4 0 0 0,0-1 0 0 0,17-6 0 0 0,-15 7 0 0 0,0 0 0 0 0,-1 0 0 0 0,1 0 0 0 0,-1 0 0 0 0,3-3 0 0 0,2-1 14 0 0,-1-1 0 0 0,0 0 0 0 0,2-2-14 0 0,-7 7 8 0 0,-1-1 1 0 0,0 0 0 0 0,0 0-1 0 0,0 0 1 0 0,0 0 0 0 0,-1 0-1 0 0,1-1 1 0 0,-1 1 0 0 0,-1 0-1 0 0,1-2-8 0 0,-1 4 4 0 0,0 0-1 0 0,-1 0 1 0 0,1 0-1 0 0,0 0 1 0 0,-1 0-1 0 0,1 1 1 0 0,-1-1 0 0 0,1 0-1 0 0,-1 0 1 0 0,0 0-1 0 0,1 0 1 0 0,-1 0-1 0 0,0 0 1 0 0,0 1-1 0 0,0-1 1 0 0,0 0-1 0 0,-1 0 1 0 0,1 1-4 0 0,-2-2 9 0 0,1 1-1 0 0,-1 0 1 0 0,0 0 0 0 0,0 0-1 0 0,0 0 1 0 0,-1 0 0 0 0,1 0-1 0 0,-3 0-8 0 0,-1 0 14 0 0,1 0-1 0 0,-1 0 0 0 0,1 0 1 0 0,-1 1-1 0 0,0-1 0 0 0,1 1 1 0 0,-1 0-1 0 0,0 0 1 0 0,-3 1-14 0 0,5 0 1 0 0,-48 4 10 0 0,-1 3-11 0 0,36-5-4 0 0,1 0 1 0 0,-1 1-1 0 0,1 1 0 0 0,-12 4 4 0 0,7-3-61 0 0,-11 4-123 0 0,11-4 115 0 0,11-3 89 0 0,2 0 51 0 0,6-2 20 0 0,14-3-8 0 0,-7 1-84 0 0,-1 0 1 0 0,0-1 0 0 0,1 1 0 0 0,-1-1-1 0 0,0 0 1 0 0,1 0 0 0 0,15-8 0 0 0,-15 8 0 0 0,-1 0 0 0 0,1 0 0 0 0,0 0 0 0 0,-1 0 0 0 0,0 0 0 0 0,0-1 0 0 0,2-1 0 0 0,12-11 4 0 0,-13 12 7 0 0,-1 1 0 0 0,0-1 0 0 0,0 0 0 0 0,0 0 0 0 0,0-1-11 0 0,-2 3 1 0 0,0-1-1 0 0,0 0 1 0 0,-1 1 0 0 0,1-1 0 0 0,-1 0-1 0 0,0 0 1 0 0,1-1-1 0 0,-1-2 2 0 0,2 0 41 0 0,-1-1 57 0 0,-1 6-84 0 0,0-1 0 0 0,0 0 0 0 0,0 1 0 0 0,0-1 0 0 0,0 0 0 0 0,-1 1 0 0 0,1-1 0 0 0,0 0 0 0 0,-1 1 0 0 0,1-1 0 0 0,-1 0 0 0 0,1 1 0 0 0,-1-1 0 0 0,1 0 0 0 0,-1 1 0 0 0,0-1 0 0 0,1 1 0 0 0,-1-1 1 0 0,-1 0-17 0 0,-27-16 124 0 0,22 14-110 0 0,0 0 0 0 0,-1 0 0 0 0,-5-1-14 0 0,6 1-6 0 0,-1 1-1 0 0,1 1 1 0 0,-1-1-1 0 0,0 1 1 0 0,-2-1 6 0 0,-2 1-25 0 0,1 0 0 0 0,-1 0 1 0 0,0 0-1 0 0,0 1 0 0 0,-8 1 25 0 0,1 0-41 0 0,1 0 0 0 0,-1 1 0 0 0,-5 2 41 0 0,-25 5-33 0 0,11-2 10 0 0,2 0-23 0 0,12-1 43 0 0,-20 8-1 0 0,-4 2 4 0 0,26-8 38 0 0,-1 0 51 0 0,13-5 14 0 0,0 2-61 0 0,0 1-48 0 0,2 0-38 0 0,7-6 34 0 0,0 1 1 0 0,1 0 0 0 0,-1-1-1 0 0,0 1 1 0 0,1 0 0 0 0,-1 0-1 0 0,1-1 1 0 0,-1 1 0 0 0,1 0-1 0 0,0 0 1 0 0,-1-1 0 0 0,1 1-1 0 0,0 0 1 0 0,0 0 0 0 0,0 0-1 0 0,0 0 1 0 0,0-1 0 0 0,0 1-1 0 0,1 0 1 0 0,-1 0 0 0 0,0 0-1 0 0,1-1 1 0 0,-1 1 0 0 0,1 0-1 0 0,-1 0 1 0 0,1-1 0 0 0,0 1-1 0 0,0 0 1 0 0,-1-1 0 0 0,1 1-1 0 0,0 0 1 0 0,0-1 0 0 0,0 1-1 0 0,1 0 10 0 0,-1-1-4 0 0,0 0-1 0 0,0 1 1 0 0,0-1-1 0 0,0 0 1 0 0,0 1-1 0 0,0-1 1 0 0,0 0-1 0 0,0 0 1 0 0,0 0-1 0 0,0 0 1 0 0,0 0-1 0 0,0 1 1 0 0,1-1 4 0 0,32-1-61 0 0,2-3 51 0 0,-12 0 15 0 0,23-6-5 0 0,50-15 0 0 0,-75 18-36 0 0,-4 1-97 0 0,-1-1 1 0 0,11-5 132 0 0,-4 0-51 0 0,-16 7 72 0 0,-3-1 34 0 0,-3-1 47 0 0,-3 6-83 0 0,1 1 1 0 0,0-1-1 0 0,0 0 1 0 0,-1 0-1 0 0,1 0 1 0 0,-1 0-1 0 0,0 1 0 0 0,1-1 1 0 0,-1 0-1 0 0,0 0-19 0 0,-1 0 32 0 0,1-1-1 0 0,-1 1 1 0 0,0 0 0 0 0,0 0-1 0 0,0 0 1 0 0,0-1 0 0 0,-1 1-1 0 0,1 1 1 0 0,0-1-1 0 0,-1 0-31 0 0,-18-4 112 0 0,-16 1-24 0 0,1 4-88 0 0,10 2-113 0 0,-21 4 113 0 0,-8 0-31 0 0,29-3 24 0 0,-23 4 7 0 0,-13 2-53 0 0,-156 15 105 0 0,198-23-52 0 0,-1-1 0 0 0,1 0 0 0 0,-1 0 0 0 0,0-1 0 0 0,-2-1 0 0 0,-24-1 0 0 0,27 2 0 0 0,8 0 0 0 0,0 0 0 0 0,1 1 0 0 0,-7 0 0 0 0,16 0 1 0 0,1 0-2 0 0,-1 0 0 0 0,1 0 0 0 0,0 0 0 0 0,0 0 0 0 0,-1 0 0 0 0,1 0 0 0 0,0-1 0 0 0,0 1 0 0 0,0 0 0 0 0,-1 0 0 0 0,1 0 1 0 0,-1-1 0 0 0,1 1-28 0 0,1 0 86 0 0,0 0 10 0 0,0 0-29 0 0,2-1-107 0 0,0 0 42 0 0,0 0 1 0 0,0 0-1 0 0,0 0 0 0 0,1 0 1 0 0,-1 0-1 0 0,0 0 1 0 0,1 1-1 0 0,0-1 26 0 0,23-4-129 0 0,1 1 92 0 0,37-9-35 0 0,87-8 64 0 0,-143 20 8 0 0,7-2 0 0 0,6-2 0 0 0,10-3 14 0 0,-27 7 52 0 0,-6-1 0 0 0,-5-1-46 0 0,-5 2-15 0 0,-34-1 214 0 0,14 2-101 0 0,5 1-47 0 0,0 1-35 0 0,3-1-39 0 0,-11 1-116 0 0,1 0 36 0 0,-36 3 5 0 0,-112 5 74 0 0,15-9-2 0 0,119-1 36 0 0,-7-1 42 0 0,61 2 43 0 0,2 2-86 0 0,-2-1-23 0 0,19 4-113 0 0,32 5-291 0 0,-39-8 330 0 0,1 1 67 0 0,12 1 1 0 0,-11-2 0 0 0,0 0 0 0 0,0 0 0 0 0,1-1 0 0 0,-1 0 0 0 0,1-1 0 0 0,0 0 0 0 0,0-1 0 0 0,0-1 0 0 0,8 0 0 0 0,-29 1 3 0 0,0 0-1 0 0,1 0 0 0 0,-1 0 1 0 0,0 0-1 0 0,1 0 0 0 0,-1 0 1 0 0,0 0-1 0 0,0 0 0 0 0,1 0 1 0 0,-1 0-1 0 0,0 0 0 0 0,1-1 1 0 0,-1 1-1 0 0,0 0 1 0 0,0 0-1 0 0,1 0 0 0 0,-1 0 1 0 0,0 0-1 0 0,0 0 0 0 0,1 0 1 0 0,-1 0-1 0 0,0 0 0 0 0,0-1 1 0 0,0 1-1 0 0,1 0 0 0 0,-1 0 1 0 0,0 0-1 0 0,0 0 0 0 0,0 0 1 0 0,0-1-3 0 0,-5-2 61 0 0,-13-2 13 0 0,6 3-44 0 0,-1 0 0 0 0,-1 0 0 0 0,1 1 0 0 0,-5-1-30 0 0,-11 1 26 0 0,-16 0-26 0 0,-29 0 15 0 0,-97 3 34 0 0,133-2-38 0 0,-1 0 0 0 0,0-1-1 0 0,-27-4-10 0 0,-114-16 32 0 0,123 11-32 0 0,10 0 0 0 0,38 9-13 0 0,-1-1-1 0 0,1 0 0 0 0,-4-1 14 0 0,-26-7-23 0 0,36 9 23 0 0,1 1 0 0 0,1 0 0 0 0,0-1 0 0 0,-1 1 0 0 0,1 0 0 0 0,-1 0 0 0 0,1 0 0 0 0,-1 0 0 0 0,1 0 0 0 0,0 0 0 0 0,-1 0 0 0 0,1 0 0 0 0,-1 0 0 0 0,0 0 0 0 0,-14-1 3 0 0,7 2-8 0 0,-4 1-3 0 0,4-2-48 0 0,5 0 60 0 0,-15 3-6 0 0,0 0 2 0 0,14-3 0 0 0,1 0 16 0 0,3 0 64 0 0,-2-1 29 0 0,0 2-54 0 0,3-1-55 0 0,0 0 0 0 0,-1 0 1 0 0,1 0-1 0 0,-1 0 0 0 0,1 0 0 0 0,-1 0 0 0 0,1 0 0 0 0,0 0 1 0 0,-1 0-1 0 0,1 0 0 0 0,-1 0 0 0 0,1 0 0 0 0,-1 0 0 0 0,1 0 1 0 0,0 0-1 0 0,-1 0 0 0 0,1 0 0 0 0,-1 0 0 0 0,1-1 0 0 0,0 1 1 0 0,-1 0-1 0 0,1 0 0 0 0,-1 0 0 0 0,1 0 0 0 0,-2-2 17 0 0,2 2-17 0 0,-1-1 0 0 0,0 1 0 0 0,0 0 0 0 0,0-1 0 0 0,0 1 0 0 0,0-1 0 0 0,0 1 0 0 0,1 0 0 0 0,-1-1 0 0 0,-1 1 0 0 0,1 0-1 0 0,0 0 1 0 0,0 0 0 0 0,0-1 0 0 0,0 1 0 0 0,0 0 0 0 0,-2-1 0 0 0,0 0 0 0 0,-12-2 0 0 0,1 3 0 0 0,-15 0 0 0 0,25 0 0 0 0,-1 1 0 0 0,-15-5 0 0 0,6 2 0 0 0,2 1 0 0 0,-3 0 0 0 0,11 1 0 0 0,-15-3 0 0 0,7 3 0 0 0,-3 2-7 0 0,8-1-45 0 0,4-2-5 0 0,0 1-41 0 0,1 0 23 0 0,-10 0 60 0 0,11 0 14 0 0,0 0 1 0 0,0 0-1 0 0,0 0 0 0 0,-1 0 0 0 0,1 0 1 0 0,0 0-1 0 0,0 0 0 0 0,0 0 0 0 0,0 0 1 0 0,0 1-1 0 0,-1-1 0 0 0,1 0 0 0 0,0 0 1 0 0,0 1-1 0 0,0-1 0 0 0,-1 1 1 0 0,-3-1-13 0 0,-20-6 6 0 0,20 6 16 0 0,1-1 0 0 0,0 1 0 0 0,0 0 0 0 0,0-1 0 0 0,0 1-1 0 0,-1 0 1 0 0,1 1 0 0 0,0-1 0 0 0,-3 1-9 0 0,-11 2-6 0 0,16-3-45 0 0,0 1 162 0 0,-1 0-56 0 0,-4 1-48 0 0,-4 0-70 0 0,3 0-46 0 0,-13 6 101 0 0,11-4 75 0 0,8-3 18 0 0,2-1 3 0 0,0 0-43 0 0,-1 1-67 0 0,-7 3-247 0 0,5-3 202 0 0,2 0 81 0 0,1-1 55 0 0,-6 3-25 0 0,-4 7 131 0 0,5-5-140 0 0,-2 7-47 0 0,7-8-37 0 0,-2-1-20 0 0,0 1-65 0 0,1 0 78 0 0,0 0 61 0 0,0 1 43 0 0,-3 7 170 0 0,2-9-183 0 0,-1 0-50 0 0,1-2-101 0 0,2 2 72 0 0,1-1 8 0 0,-2 1-59 0 0,-1 1 93 0 0,1 0 0 0 0,-1 1-1 0 0,2-1 1 0 0,-1 0 0 0 0,1 1 0 0 0,0-1-1 0 0,0 0 1 0 0,1 1 2 0 0,0 8 2 0 0,-1-11 4 0 0,0 1 1 0 0,-1 0-1 0 0,1 0 0 0 0,-1 0 0 0 0,0 0 1 0 0,-1 1-7 0 0,2-3 6 0 0,0-1 0 0 0,-1 1 0 0 0,1-1 0 0 0,0 1 1 0 0,0 0-1 0 0,0-1 0 0 0,0 1 0 0 0,0-1 0 0 0,0 1 1 0 0,0 0-1 0 0,0-1 0 0 0,0 1 0 0 0,0-1 0 0 0,1 1-6 0 0,0 11 8 0 0,-9 9-107 0 0,4-10 66 0 0,-2 2 33 0 0,4-11 0 0 0,1 0 0 0 0,0 0 0 0 0,0 0 0 0 0,0 1 0 0 0,0-1 0 0 0,1 0 0 0 0,-1 1 0 0 0,-2 9 0 0 0,2-10 0 0 0,0-1 0 0 0,1 0 0 0 0,-1 0 0 0 0,1 1 0 0 0,0-1 0 0 0,-1 0 0 0 0,1 1 0 0 0,0-1 0 0 0,1 0 0 0 0,-1 2 0 0 0,1-1 0 0 0,-2 3 0 0 0,-3 3 0 0 0,1 6 0 0 0,2-9 0 0 0,0 5 0 0 0,-3 0 0 0 0,4-10 0 0 0,-1 1 0 0 0,1-1 0 0 0,-1 1 0 0 0,1 0 0 0 0,0-1 0 0 0,0 1 0 0 0,-1 0 0 0 0,1-1 0 0 0,0 1 0 0 0,0 0 0 0 0,0-1 0 0 0,0 1 0 0 0,0 0 0 0 0,0-1 0 0 0,1 1 0 0 0,-1 0 0 0 0,0-1 0 0 0,1 1 0 0 0,-1 0 0 0 0,1-1 0 0 0,4 10 0 0 0,-4-7 0 0 0,-1-2 0 0 0,0 0 0 0 0,0-1 0 0 0,0 1 0 0 0,1 0 0 0 0,-1 0 0 0 0,1 0 0 0 0,-1-1 0 0 0,1 1 0 0 0,-1 0 0 0 0,1 0 0 0 0,0-1 0 0 0,-1 1 0 0 0,1 0 0 0 0,1 0 0 0 0,-1 0 0 0 0,0 0 0 0 0,-1-1 0 0 0,1 0 0 0 0,-1 0 0 0 0,1 1 0 0 0,-1-1 0 0 0,1 0 0 0 0,-1 1 0 0 0,0-1 0 0 0,1 1 0 0 0,-1-1 0 0 0,0 0 0 0 0,0 1 0 0 0,1-1 0 0 0,-1 0 0 0 0,0 1 0 0 0,0-1 0 0 0,0 1 0 0 0,0-1 0 0 0,0 0 0 0 0,0 1 0 0 0,0-1 0 0 0,0 1 0 0 0,-2 7 0 0 0,3-6 8 0 0,-1-2-5 0 0,1 1-1 0 0,-1-1 1 0 0,0 1-1 0 0,0-1 1 0 0,0 1-1 0 0,0-1 1 0 0,0 1-1 0 0,0-1 1 0 0,0 1 0 0 0,0-1-1 0 0,0 1 1 0 0,0-1-1 0 0,-1 1 1 0 0,1-1-1 0 0,0 1 1 0 0,0-1-1 0 0,-1 0 1 0 0,1 1-3 0 0,-2 1 7 0 0,1-1-7 0 0,1-1 0 0 0,-1 1 0 0 0,1-1 1 0 0,0 1-1 0 0,-1-1 0 0 0,1 1 0 0 0,0-1 0 0 0,0 1 1 0 0,-1 0-1 0 0,1-1 0 0 0,0 1 0 0 0,0-1 0 0 0,0 1 1 0 0,0 0-1 0 0,1-1 0 0 0,-1 1 0 0 0,0-1 0 0 0,1 13 0 0 0,1-6 3 0 0,-4-4-10 0 0,-1-1 16 0 0,1 7 40 0 0,6-4-39 0 0,-2-4-10 0 0,-1 1 0 0 0,2 4 0 0 0,1-1 14 0 0,-2-3 49 0 0,-2-1-31 0 0,2 1-11 0 0,5 5 55 0 0,-1 2-90 0 0,1-4 14 0 0,0 1 0 0 0,-7-4 0 0 0,0-2 0 0 0,0 1 0 0 0,0-1 0 0 0,0 1 0 0 0,0-1 0 0 0,0 1 0 0 0,0-1 0 0 0,0 1 0 0 0,0-1 0 0 0,0 1 0 0 0,0-1 0 0 0,1 1 0 0 0,-1-1 0 0 0,0 1 0 0 0,1-1 0 0 0,-1 1 0 0 0,0-1 0 0 0,1 1 0 0 0,-1-1 0 0 0,1 1 0 0 0,0 1 0 0 0,8 7 0 0 0,10 8 0 0 0,-14-12 0 0 0,6-2 0 0 0,-7-2 0 0 0,0 0 0 0 0,8 6 0 0 0,-10-6 0 0 0,-1-1 0 0 0,15 4 0 0 0,-12-2 0 0 0,-1-2 0 0 0,-1 1 0 0 0,1 0 0 0 0,0 0 0 0 0,-1-1 0 0 0,1 1 0 0 0,0-1 0 0 0,0 0 0 0 0,0 1 0 0 0,0-1 0 0 0,-1 0 0 0 0,1 0 0 0 0,0 0 0 0 0,1 0 0 0 0,3 0 0 0 0,-1 0 0 0 0,0 0 0 0 0,1 1 0 0 0,-1-1 0 0 0,2 1 0 0 0,9 1 14 0 0,-1 0-1 0 0,1-1 0 0 0,-1-1 1 0 0,8 1-14 0 0,22 0 26 0 0,-19-1-26 0 0,26 0 0 0 0,-37 0 0 0 0,11 1 0 0 0,-7 2 0 0 0,50 4 0 0 0,-36-2 0 0 0,-3-2 0 0 0,3 2 0 0 0,15 1 0 0 0,14 3 0 0 0,-47-8 0 0 0,12-2 0 0 0,-6 0 0 0 0,-12 0 0 0 0,1 1 0 0 0,-1-1 0 0 0,3 1 0 0 0,-9 0 0 0 0,-3 0 0 0 0,0-1 0 0 0,0 1 0 0 0,0 0 0 0 0,0 0 0 0 0,0 0 0 0 0,1 0 0 0 0,-1 0 0 0 0,0 0 0 0 0,0 0 0 0 0,0 0 0 0 0,0 0 0 0 0,0 1 0 0 0,0-1 0 0 0,0 0 0 0 0,0 0 0 0 0,0 0 0 0 0,0 1 0 0 0,43 4 26 0 0,-36-4-13 0 0,-1-1 0 0 0,1 0 0 0 0,-1 0 0 0 0,1 0 0 0 0,0-1-13 0 0,37 0 82 0 0,-19 1-100 0 0,1-2-61 0 0,-14 0 11 0 0,-2 2 31 0 0,-2 2 85 0 0,-7-1-40 0 0,1-1 1 0 0,-1 1-1 0 0,1-1 0 0 0,0 0 0 0 0,-1 1 0 0 0,1-1 0 0 0,0 0 0 0 0,-1 0 0 0 0,1 0 0 0 0,0 0 0 0 0,0 0-8 0 0,13 0-93 0 0,0 2 125 0 0,-7-1-15 0 0,15 2 29 0 0,-10-3-42 0 0,24-1-6 0 0,4 0-90 0 0,-13 1 69 0 0,-1-1 36 0 0,-1 2 45 0 0,-3 2 52 0 0,-15-3-211 0 0,3-1 47 0 0,-2 0 18 0 0,-4 1 59 0 0,32 0 115 0 0,-19 0-108 0 0,0 1-54 0 0,-3 0-90 0 0,20-1 50 0 0,52 0 139 0 0,-66 2-111 0 0,-19-2 32 0 0,0 1 0 0 0,0-1 0 0 0,-1 0 0 0 0,1 0 1 0 0,0 1-1 0 0,0-1 0 0 0,0-1 0 0 0,0 1 0 0 0,-1 0 0 0 0,3 0 4 0 0,20-3 36 0 0,-5 2 63 0 0,0 1 1 0 0,3 1-100 0 0,7-1 45 0 0,-3 0-67 0 0,-16 0-24 0 0,10-3 34 0 0,7-1 12 0 0,-27 4 0 0 0,0 0 0 0 0,0 0 0 0 0,0-1 0 0 0,0 1 0 0 0,0 0 0 0 0,-1 0 0 0 0,1 0 0 0 0,0 0 0 0 0,0 0 0 0 0,0 0 0 0 0,0 0 0 0 0,0 0 0 0 0,0 0 0 0 0,0 1 0 0 0,-1-1 0 0 0,2 0 0 0 0,23 1 0 0 0,-4-1 3 0 0,27-1-18 0 0,-27 1-33 0 0,17 0 36 0 0,-21-1 13 0 0,-4 1 2 0 0,0 0 0 0 0,0 1 1 0 0,10 0-4 0 0,-1 2 35 0 0,-1 0-17 0 0,5-2-33 0 0,6-2 20 0 0,5 0 3 0 0,7 0-70 0 0,-26 0 106 0 0,3-2-24 0 0,14 1-8 0 0,-24 2-1 0 0,-1 0-1 0 0,0-1 0 0 0,0 0 1 0 0,7-1-11 0 0,-16 2-2 0 0,1-1 1 0 0,-1 1-1 0 0,0 0 0 0 0,0 0 1 0 0,1-1-1 0 0,-1 1 1 0 0,0 0-1 0 0,1 0 1 0 0,-1 0-1 0 0,0 0 1 0 0,1 0-1 0 0,0 0 2 0 0,0 0-3 0 0,0 0-1 0 0,0 0 1 0 0,-1 0-1 0 0,1 0 1 0 0,0 0-1 0 0,0 0 1 0 0,0 0-1 0 0,-1 0 1 0 0,1-1-1 0 0,2 1 4 0 0,1-2 13 0 0,-3 2-8 0 0,0 0 0 0 0,0-1 1 0 0,0 1-1 0 0,0 0 0 0 0,0 0 0 0 0,1 0 0 0 0,-1 0 0 0 0,0 0 0 0 0,0 0 0 0 0,2 0-5 0 0,3 0 0 0 0,19-2-9 0 0,-24 2 8 0 0,22 0-42 0 0,-8 1 93 0 0,-11 1-40 0 0,-5-2-12 0 0,1 0-1 0 0,-1 1 0 0 0,0-1 1 0 0,1 0-1 0 0,-1 0 0 0 0,1 0 1 0 0,-1 0-1 0 0,0 1 1 0 0,1-1-1 0 0,-1 0 0 0 0,1 0 1 0 0,-1 0-1 0 0,0 0 0 0 0,1 0 1 0 0,-1 0-1 0 0,1 0 1 0 0,-1 0-1 0 0,1 0 0 0 0,-1 0 1 0 0,1 0-1 0 0,-1 0 0 0 0,1 0 1 0 0,-1 0 2 0 0,27 1-16 0 0,0 3 75 0 0,-17-4-59 0 0,28 3-54 0 0,0-1 54 0 0,-36-1 0 0 0,1-1 0 0 0,-1 0 0 0 0,0 1 0 0 0,0-1 0 0 0,0 0 0 0 0,0 0 0 0 0,1 0 0 0 0,-1 0 0 0 0,0 0 0 0 0,0 0 0 0 0,0-1 0 0 0,1 1 0 0 0,-1 0 0 0 0,8-1 0 0 0,-2 1 0 0 0,-5 1 0 0 0,0-1 0 0 0,0 0 0 0 0,0 0 0 0 0,0 0 0 0 0,0 0 0 0 0,0-1 0 0 0,0 1 0 0 0,3-1 0 0 0,20-1 0 0 0,12-3 0 0 0,-26 4 0 0 0,1-2 0 0 0,-1-1 10 0 0,-9 5 11 0 0,1 0 2 0 0,11-4-13 0 0,-8-1-10 0 0,0 0 11 0 0,-4 3 32 0 0,5 1-33 0 0,3-4-10 0 0,17-6 11 0 0,-27 9 42 0 0,0 0 1 0 0,0-1-48 0 0,1 0 1 0 0,-1 0 0 0 0,0 1 0 0 0,0-1 0 0 0,0 0 0 0 0,0-2-7 0 0,-1 3 3 0 0,1-1 1 0 0,-1 1-1 0 0,1 0 0 0 0,0-1 1 0 0,0 1-1 0 0,0 0 0 0 0,0 0 1 0 0,0 0-1 0 0,1-1 0 0 0,0 1-3 0 0,7-18 0 0 0,-8 19 0 0 0,0-1 0 0 0,0 1 0 0 0,-1-1 0 0 0,1 0 0 0 0,-1 0 0 0 0,1 1 0 0 0,-1-1 0 0 0,1 0 0 0 0,-1 0 0 0 0,0 1 0 0 0,0-1 0 0 0,1 0 0 0 0,-1 0 0 0 0,0 0 0 0 0,0 0 0 0 0,0 0 0 0 0,0 0 0 0 0,0 0 0 0 0,1 0 0 0 0,-1 0 0 0 0,1 0 0 0 0,-1 0 0 0 0,1 0 0 0 0,-1 0 0 0 0,1 0 0 0 0,0 1 0 0 0,0-1 0 0 0,0 0 0 0 0,0 0 0 0 0,3-7 0 0 0,2-2 0 0 0,-5 9 0 0 0,0 0 0 0 0,1 0 0 0 0,-2 0 0 0 0,1 0 0 0 0,0 0 0 0 0,0 0 0 0 0,-1 0 0 0 0,1 0 0 0 0,-1 0 0 0 0,1 0 0 0 0,-1 0 0 0 0,0-1 0 0 0,0 1 0 0 0,2-4 0 0 0,2 0 0 0 0,-3 4 0 0 0,0 1 0 0 0,0-1 0 0 0,-1 1 0 0 0,1-1 0 0 0,0 0 0 0 0,-1 1 0 0 0,1-1 0 0 0,-1 1 0 0 0,1-1 0 0 0,-1 0 0 0 0,0 0 0 0 0,1 1 0 0 0,-1-1 0 0 0,0 0 0 0 0,0 1 0 0 0,0-1 0 0 0,0 0 0 0 0,0 0 0 0 0,1-1 0 0 0,1-9 0 0 0,1 7 0 0 0,-2 3 0 0 0,-1 0 2 0 0,0 1 0 0 0,1-1 0 0 0,-1 1 0 0 0,0-1 0 0 0,1 1 0 0 0,-1-1 0 0 0,0 1 0 0 0,0-1 0 0 0,0 0 0 0 0,0 1 0 0 0,0-1-1 0 0,0 1 1 0 0,0-1 0 0 0,0 1 0 0 0,0-1 0 0 0,0 1 0 0 0,-1-1 0 0 0,1 1 0 0 0,0-1 0 0 0,-1 1 0 0 0,1-1 0 0 0,0 1 0 0 0,-1-1 0 0 0,0 0-2 0 0,-6-11 28 0 0,8 10-5 0 0,-1 1-2 0 0,-6-9-12 0 0,5 8-9 0 0,0 1 0 0 0,1-1 0 0 0,-1 0 0 0 0,1 0 0 0 0,0 0 0 0 0,0 1 0 0 0,0-1 0 0 0,0 0 0 0 0,1 0 0 0 0,0-1 0 0 0,-1 1 0 0 0,1 0 0 0 0,-1 0 0 0 0,0 0 0 0 0,0 0 0 0 0,0 0 0 0 0,-1-1 0 0 0,1 1 0 0 0,-1 0 0 0 0,-4-14 0 0 0,2 12 0 0 0,6-2 0 0 0,-2 0 0 0 0,0 0 0 0 0,0 0 0 0 0,-1 0 0 0 0,0 0 0 0 0,-1-2 0 0 0,0-8 0 0 0,1-14 0 0 0,-2 26 0 0 0,-1 1 0 0 0,2-8 0 0 0,-1 1 0 0 0,2 7 0 0 0,-1 0 0 0 0,0 0 0 0 0,1 1 0 0 0,0-1 0 0 0,1 0 0 0 0,-1 0 0 0 0,1 0 0 0 0,-1 0 0 0 0,2 0 0 0 0,-2-10 0 0 0,1 11 0 0 0,-1 2 0 0 0,1-1 0 0 0,-1 1 0 0 0,0-1 0 0 0,0 0 0 0 0,0 1 0 0 0,0-1 0 0 0,0 1 0 0 0,0-1 0 0 0,0 1 0 0 0,0-1 0 0 0,0 1 0 0 0,0-1 0 0 0,-1 1 0 0 0,1-1 0 0 0,0 1 0 0 0,-1-1 0 0 0,1 1 0 0 0,0-1 0 0 0,-3-1 11 0 0,2 1 32 0 0,-11-10-6 0 0,0-1 0 0 0,5 0-37 0 0,7 11 0 0 0,-1 1 0 0 0,1-1 0 0 0,0 0 0 0 0,-1 1 0 0 0,1-1 0 0 0,0 1 0 0 0,-1-1 0 0 0,0 1 0 0 0,1-1 0 0 0,-1 1 0 0 0,1-1 0 0 0,-1 1 0 0 0,-1-1 0 0 0,-2-2 16 0 0,0 0 0 0 0,1 0 0 0 0,-1-1 0 0 0,-1-1-16 0 0,2 1 0 0 0,2 3 0 0 0,1-1 0 0 0,-1 1 0 0 0,0 0 0 0 0,0 0 0 0 0,0 0 0 0 0,-1 0 0 0 0,1 0 0 0 0,0 0 0 0 0,-2 0 0 0 0,3 0 0 0 0,-7-4 0 0 0,7 3 0 0 0,1 2 0 0 0,-1-1 0 0 0,0 1 0 0 0,0-1 0 0 0,1 1 0 0 0,-1 0 0 0 0,0-1 0 0 0,0 1 0 0 0,0-1 0 0 0,0 1 0 0 0,0-1 0 0 0,0 1 0 0 0,0 0 0 0 0,0-1 0 0 0,0 1 0 0 0,-1-1 0 0 0,1 1 0 0 0,0-1 0 0 0,-5-7 0 0 0,3 6 1 0 0,0 0 1 0 0,1 0 0 0 0,0 0-1 0 0,0 0 1 0 0,0 0-1 0 0,0-1 1 0 0,0 0-2 0 0,-3-5 45 0 0,0-3-37 0 0,4 9-8 0 0,-1 1 0 0 0,1 0 0 0 0,0 0 0 0 0,-1 0 0 0 0,0 0 0 0 0,1 0 0 0 0,-1-1 0 0 0,0 1 0 0 0,0 0 0 0 0,-1 0 0 0 0,1 0 0 0 0,0 0 0 0 0,1-1 0 0 0,-1 1 0 0 0,0 0 0 0 0,0 0 0 0 0,1 0 0 0 0,-1 0 0 0 0,1 0 0 0 0,0 0 0 0 0,-1-1 0 0 0,1-1 0 0 0,-1-1 0 0 0,0 1 0 0 0,-1 0 0 0 0,1 0 0 0 0,-2-2 0 0 0,1 3 0 0 0,1-3 0 0 0,-2-10 0 0 0,3 13 3 0 0,-2-1 29 0 0,-11-3-3 0 0,7 4-29 0 0,-4-1 0 0 0,8 3 0 0 0,0 1 0 0 0,-8-2 0 0 0,9 0 3 0 0,0 1-1 0 0,-1 0 0 0 0,1-1 1 0 0,0 1-1 0 0,-1 0 0 0 0,1 0 1 0 0,-1 0-1 0 0,1 0 1 0 0,-1 0-1 0 0,1 0 0 0 0,-1 0 1 0 0,1 0-1 0 0,0 0 1 0 0,-1 0-1 0 0,1 0 0 0 0,-1 0 1 0 0,1 1-1 0 0,-1-1-2 0 0,-26 3 32 0 0,-6 3 21 0 0,24-5-45 0 0,-1 1 0 0 0,0-1 0 0 0,-2 0-8 0 0,-20 2 29 0 0,21-1-27 0 0,0-1 0 0 0,1 1 0 0 0,-1-1 0 0 0,0-1-1 0 0,0 1 1 0 0,-1-1-2 0 0,-67 5 64 0 0,57-4-64 0 0,18-1 0 0 0,0 1 0 0 0,0-1 0 0 0,0 0 0 0 0,1 0 0 0 0,-1 0 0 0 0,0 0 0 0 0,0-1 0 0 0,-1 0 0 0 0,0 1 0 0 0,1-1 0 0 0,-1 1 0 0 0,0 0 0 0 0,1-1 0 0 0,-1 2 0 0 0,0-1 0 0 0,-1 0 0 0 0,-25 1 0 0 0,-37-3 0 0 0,19-1 0 0 0,36 3 0 0 0,-5 0 0 0 0,0-1 0 0 0,-12 0 0 0 0,27 0 0 0 0,0 1 0 0 0,0 0 0 0 0,0-1 0 0 0,0 1 0 0 0,0 0 0 0 0,-4 1 0 0 0,4-1 0 0 0,1 0 0 0 0,-1 0 0 0 0,0 0 0 0 0,1 0 0 0 0,-1-1 0 0 0,-2 1 0 0 0,-87-6 0 0 0,-50-5 64 0 0,99 8-64 0 0,18 1 0 0 0,-25 0 0 0 0,-48 0 0 0 0,79 1 0 0 0,15 1 0 0 0,-1 0 0 0 0,0 0 0 0 0,0 0 0 0 0,0 0 0 0 0,0 0 0 0 0,0 1 0 0 0,0 0 0 0 0,-2 0 0 0 0,-1 1 0 0 0,7-1 0 0 0,0-1 0 0 0,-1 1 0 0 0,1-1 0 0 0,0 1 0 0 0,-1-1 0 0 0,1 0 0 0 0,0 0 0 0 0,-1 0 0 0 0,1 0 0 0 0,-1 0 0 0 0,-1 0 0 0 0,-114 2 0 0 0,88 1 0 0 0,26-2 0 0 0,-1 0 0 0 0,1-1 0 0 0,0 1 0 0 0,-1-1 0 0 0,1 0 0 0 0,0 0 0 0 0,-5 0 0 0 0,-27-1 0 0 0,2 2 0 0 0,25-1 0 0 0,-1 0 0 0 0,1 0 0 0 0,-1 0 0 0 0,1-1 0 0 0,-1 0 0 0 0,-3 0 0 0 0,0-1 0 0 0,-30-1 0 0 0,32 2 0 0 0,0 0 0 0 0,1 0 0 0 0,-1 1 0 0 0,0 0 0 0 0,0 0 0 0 0,1 0 0 0 0,-1 1 0 0 0,-6 1 0 0 0,13-2 0 0 0,-1 0 0 0 0,0 0 0 0 0,1 0 0 0 0,-1 0 0 0 0,1 0 0 0 0,-5-1 0 0 0,-16-1 0 0 0,16 2 0 0 0,-1-1 0 0 0,1 0 0 0 0,-1 0 0 0 0,-2-1 0 0 0,-9-1 0 0 0,-7-2 0 0 0,-19 0 0 0 0,30 2 0 0 0,0 2 0 0 0,1-1 0 0 0,-1 1 0 0 0,-1 1 0 0 0,13 0 0 0 0,-14-2 0 0 0,9 1 0 0 0,-68-6 0 0 0,53 8 0 0 0,-52-2-50 0 0,61 1 60 0 0,-4-2-10 0 0,17 2 0 0 0,-1 2 0 0 0,-34 1 0 0 0,-27 2 0 0 0,49-3 0 0 0,12-1 0 0 0,0-1 0 0 0,0 1 0 0 0,0-1 0 0 0,0 1 0 0 0,-1-1 0 0 0,1 0 0 0 0,0 0 0 0 0,-1 0 0 0 0,-3 0 0 0 0,4 1 0 0 0,0-1 0 0 0,0 1 0 0 0,0-1 0 0 0,0 0 0 0 0,0 0 0 0 0,-3 0 0 0 0,-8 0 0 0 0,-3 0 0 0 0,15 1 0 0 0,-2 0 0 0 0,-9-2 0 0 0,1 3 0 0 0,10-1 0 0 0,-1 0 0 0 0,-14-1 0 0 0,5 0 0 0 0,5 0 0 0 0,-39-7 0 0 0,29 5 0 0 0,15 1 0 0 0,-6 1 0 0 0,6 1 0 0 0,2 0 0 0 0,0-1 0 0 0,0 0 0 0 0,0 0 0 0 0,1 0 0 0 0,-1 1 0 0 0,0-1 0 0 0,0 0 0 0 0,0 0 0 0 0,0 0 0 0 0,0 0 0 0 0,0 0 0 0 0,1 0 0 0 0,-1 0 0 0 0,0 0 0 0 0,0 0 0 0 0,0 0 0 0 0,0 0 0 0 0,0 0 0 0 0,0 0 0 0 0,-10 0-14 0 0,3 0-55 0 0,-5 1 45 0 0,6 0-10 0 0,-13 4 34 0 0,17-5 11 0 0,-1 1 5 0 0,-8 5 10 0 0,-3 1-26 0 0,9-3 0 0 0,-4 4 0 0 0,7-5 0 0 0,2-1 0 0 0,-3 4-3 0 0,2 0-34 0 0,4 4 13 0 0,-2 3 24 0 0,-5-2 0 0 0,0 2 0 0 0,4-13 0 0 0,1 0 0 0 0,-1 1 0 0 0,1 0 0 0 0,0-1 0 0 0,-1 1 0 0 0,1-1 0 0 0,0 1 0 0 0,0-1 0 0 0,0 1 0 0 0,-1-1 0 0 0,1 1 0 0 0,0-1 0 0 0,0 1 0 0 0,1-1 0 0 0,-1 1 0 0 0,0 0 0 0 0,2 6 0 0 0,-3-4 0 0 0,1-1 0 0 0,-1 1 0 0 0,0 0 0 0 0,0 0 0 0 0,-2 2 0 0 0,1-2 0 0 0,-3 15 0 0 0,0-3 0 0 0,1-6-33 0 0,5-1-69 0 0,3 0-73 0 0,4 0-79 0 0,-3-3-142 0 0,-3-3 167 0 0,-1-1 61 0 0,0 0-40 0 0,0 0-47 0 0,0 0-56 0 0,0 0-121 0 0,0 0-94 0 0,0 0-107 0 0,0 0-117 0 0,-1-1 327 0 0,1 1-34 0 0,-1-1-35 0 0,1 1-37 0 0,0 0-39 0 0,-1-1-39 0 0,1 1-41 0 0,-1-1-44 0 0,2 1-828 0 0,-1 1-41 0 0,0 0-351 0 0,0 0-998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7-07T18:56:13.110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</inkml:brush>
  </inkml:definitions>
  <inkml:trace contextRef="#ctx0" brushRef="#br0">235 101 5344 0 0,'0'0'232'0'0,"0"0"33"0"0,0 0 14 0 0,0 0 1 0 0,0 0 25 0 0,0 0 107 0 0,0 0 48 0 0,0 0 11 0 0,0 0 17 0 0,0 0 66 0 0,0 0 29 0 0,0 0 8 0 0,0 0-11 0 0,0 0-50 0 0,0 0-18 0 0,0 0-6 0 0,0 0-1 0 0,0 0 7 0 0,0 0 7 0 0,0 0 1 0 0,0 0 14 0 0,0 0-267 0 0,0 0-61 0 0,0 0-53 0 0,0 1-44 0 0,0-1 8 0 0,0 2-25 0 0,0-1-22 0 0,-1 0 60 0 0,1-1-14 0 0,0 1 34 0 0,0-1 40 0 0,0 1 43 0 0,-3 3 427 0 0,-1 0-93 0 0,-1 0-86 0 0,-2-1-75 0 0,1 0-68 0 0,-2 0-57 0 0,0 1-50 0 0,0-1-41 0 0,-4 1 49 0 0,7-2-128 0 0,0 0 1 0 0,1 0-1 0 0,0 0 1 0 0,-3 2-112 0 0,-14 11 277 0 0,5 0-93 0 0,3 2-112 0 0,8-8-85 0 0,-1 0-36 0 0,3-3 43 0 0,-1 1 7 0 0,1 1-1 0 0,0 0 1 0 0,0-1-1 0 0,1 1 1 0 0,1 0-1 0 0,0 1 0 0 0,-1 38 89 0 0,1-15 83 0 0,4 27-172 0 0,-2-41 31 0 0,3 9 64 0 0,-3-16-68 0 0,-1-9-18 0 0,0 0 0 0 0,0 0 1 0 0,1 0-1 0 0,-1 0 0 0 0,1 0 0 0 0,0 0 1 0 0,0-1-1 0 0,0 2-9 0 0,2 1 13 0 0,0 1 0 0 0,-1-1 0 0 0,0 0 0 0 0,-1 1-13 0 0,1 0 31 0 0,-1 1 0 0 0,0-1 0 0 0,-1 1 1 0 0,0-1-1 0 0,-1 1-31 0 0,-1 3 85 0 0,0 1 1 0 0,-3 4-86 0 0,-5 8 82 0 0,5-9-17 0 0,3 6-47 0 0,-1 2 39 0 0,2-15-43 0 0,0-1-1 0 0,1 1 0 0 0,1 0 0 0 0,-1-1-13 0 0,1 11 31 0 0,1-4 4 0 0,0 1 0 0 0,0-1-1 0 0,2 1 1 0 0,6 9-35 0 0,-8-14 52 0 0,-2-6-51 0 0,-1 1-1 0 0,5 3 27 0 0,0 4 28 0 0,-4-3-53 0 0,-3 2 50 0 0,3-4-40 0 0,1-4-13 0 0,-1-1 1 0 0,0 0 0 0 0,0 0 0 0 0,0 1 0 0 0,0-1 0 0 0,0 0-1 0 0,0 0 1 0 0,0 1 0 0 0,0-1 0 0 0,0 0 0 0 0,0 0 0 0 0,-1 1 0 0 0,1-1-1 0 0,0 0 1 0 0,0 0 0 0 0,0 1 0 0 0,0-1 0 0 0,-1 0 0 0 0,1 0-1 0 0,0 0 1 0 0,-1 1 0 0 0,-1 2 5 0 0,0 4 58 0 0,0-1 1 0 0,0-3-57 0 0,-2 4 66 0 0,2-2-39 0 0,-27 19 211 0 0,26-21-147 0 0,-1-2-56 0 0,-1 2-25 0 0,1 1 66 0 0,-5 2-13 0 0,6-4-60 0 0,1 0 45 0 0,2-2 27 0 0,0 0 49 0 0,-1 1 22 0 0,0 0-89 0 0,-5 3-66 0 0,3-5 82 0 0,1-1-6 0 0,4 0-68 0 0,1 1-55 0 0,5 1 46 0 0,-4-1 1 0 0,42-5 2 0 0,-29 4-2 0 0,0 0 0 0 0,-1 1 0 0 0,16 0 2 0 0,14 0-58 0 0,-11 0 58 0 0,-12 0 0 0 0,-16 0 0 0 0,-1 1 0 0 0,0 0 0 0 0,1 0 0 0 0,-1 0 0 0 0,1 0 0 0 0,3 0 0 0 0,0 0 0 0 0,1 0 0 0 0,-1 0 0 0 0,7-1 0 0 0,24-1 0 0 0,-23 2 68 0 0,1-1 0 0 0,6-2-68 0 0,8 1 43 0 0,1 1-54 0 0,-8 0 11 0 0,-20 0 0 0 0,1 0 0 0 0,100-4 0 0 0,-105 4-5 0 0,1 1 0 0 0,-1 0 0 0 0,1-1 0 0 0,-1 1 0 0 0,0 0 0 0 0,1 0 0 0 0,-1 0 0 0 0,1 0 0 0 0,-1 0 1 0 0,0 0-1 0 0,1 1 5 0 0,4-1-19 0 0,43 1-55 0 0,-18 1 69 0 0,-23-2-7 0 0,0 1-1 0 0,0-1 0 0 0,0-1 1 0 0,0 1-1 0 0,4-1 13 0 0,23-1-1 0 0,141 0 1 0 0,-145 1 0 0 0,-18 1 0 0 0,0 0 0 0 0,12 1 0 0 0,24 0 39 0 0,-3 0 40 0 0,-27-1-42 0 0,0 0 0 0 0,12-1-37 0 0,15 0 0 0 0,158 1-64 0 0,-184 1 64 0 0,0 0 0 0 0,1 1 0 0 0,12 2 0 0 0,-14-2 0 0 0,1 0 0 0 0,0 0 0 0 0,12-1 0 0 0,91 2 11 0 0,109-1 130 0 0,-210-1-141 0 0,6 1 0 0 0,-1 0 0 0 0,3-1 0 0 0,-9 0 0 0 0,0 0 0 0 0,3 1 0 0 0,-17-1 9 0 0,0-1-1 0 0,0 0 1 0 0,0 0-1 0 0,3 0-8 0 0,25 0 41 0 0,33 1 10 0 0,-54-1-49 0 0,132-1-2 0 0,-64-2 80 0 0,-78 3-80 0 0,13 0 0 0 0,-1 0 0 0 0,1 1 0 0 0,4 0 0 0 0,-12 0 13 0 0,1 0-1 0 0,-1-1 1 0 0,6 0-13 0 0,21 1 26 0 0,2 0-53 0 0,-1-1 0 0 0,8 0 27 0 0,13-1-18 0 0,19-1 18 0 0,-49-1 29 0 0,-22 3-20 0 0,0-1 0 0 0,0 0-1 0 0,0 1 1 0 0,5 0-9 0 0,43 0 0 0 0,-20 0 64 0 0,-23-1-64 0 0,-6 1 16 0 0,-2 0-37 0 0,-2 0 12 0 0,0-1 35 0 0,2 0 29 0 0,0-1 39 0 0,-2 2-63 0 0,0-1 33 0 0,-2 1 0 0 0,0 0 2 0 0,0 0 3 0 0,0 0-1 0 0,0 0 7 0 0,-1 0-71 0 0,1 0 1 0 0,1 0 0 0 0,-1-1-1 0 0,0 1 1 0 0,0 0-1 0 0,0 0 1 0 0,0-1 0 0 0,0 1-1 0 0,0 0 1 0 0,0 0 0 0 0,0-1-1 0 0,1 1 1 0 0,-1 0 0 0 0,0 0-1 0 0,0 0 1 0 0,1-1 0 0 0,-1 1-1 0 0,0 0 1 0 0,0 0 0 0 0,1 0-1 0 0,-1 0 1 0 0,0-1-5 0 0,1 1 4 0 0,0 0 1 0 0,0-1-1 0 0,-1 1 0 0 0,1-1 1 0 0,-1 1-1 0 0,1-1 1 0 0,-1 0-1 0 0,1 1 0 0 0,-1-1 1 0 0,1 1-1 0 0,-1-1 1 0 0,0 0-1 0 0,0 1 0 0 0,1-1 1 0 0,-1 1-1 0 0,0-1 1 0 0,0 0-1 0 0,0 1 0 0 0,0-1 1 0 0,0 0-1 0 0,-1 0-4 0 0,0-13 116 0 0,0 11-90 0 0,0 0 0 0 0,0 0 0 0 0,-1 0 0 0 0,0 0 0 0 0,0 0-26 0 0,0 0 11 0 0,0-1-13 0 0,-3-5 63 0 0,4 6-50 0 0,0 0-1 0 0,1-1 1 0 0,-1 1-1 0 0,1-1 1 0 0,0 1 0 0 0,1-3-11 0 0,0-6 12 0 0,0-13 52 0 0,2 0 0 0 0,3-7-64 0 0,-1 19 11 0 0,-4 9 3 0 0,1-1 0 0 0,-1 0 1 0 0,0-4-15 0 0,0-13 11 0 0,0 9-6 0 0,-1 0 0 0 0,-1-1-5 0 0,1-2 55 0 0,0 12-29 0 0,0 0 1 0 0,0 0-1 0 0,-1 0 0 0 0,0 0 1 0 0,0 0-1 0 0,-2-4-26 0 0,-2-6 68 0 0,3-9-22 0 0,0 5-16 0 0,0 3-30 0 0,0 0 0 0 0,1-1 0 0 0,2 1 0 0 0,2-7 0 0 0,-3 17 0 0 0,0 0 0 0 0,0-1 0 0 0,-1 1 0 0 0,0-1 0 0 0,-2-13 0 0 0,3 12-1 0 0,-2 0 0 0 0,1-1 0 0 0,-2 1 0 0 0,-3-7 1 0 0,-3-4 26 0 0,5 10 6 0 0,-13-30 55 0 0,5 1-39 0 0,7 16-43 0 0,2-1 1 0 0,2-10-6 0 0,1 19 0 0 0,1 6 0 0 0,-1 0 0 0 0,-1 0 0 0 0,0 0 0 0 0,0 0 0 0 0,-1 0 0 0 0,-1 0 0 0 0,-4-13 0 0 0,7 20 0 0 0,0 0 0 0 0,-1 0 0 0 0,1-1 0 0 0,0 1 0 0 0,0 0 0 0 0,0 0 0 0 0,0 0 0 0 0,-1 0 0 0 0,1-1 0 0 0,0 1 0 0 0,0 0 0 0 0,0 0 0 0 0,-1 0 0 0 0,1 0 0 0 0,0 0 0 0 0,0-1 0 0 0,-1 1 0 0 0,1 0 0 0 0,0 0 0 0 0,-1 0 0 0 0,1 0 0 0 0,0 0 0 0 0,-1 0 0 0 0,1 0 0 0 0,0 0 0 0 0,-1 0 0 0 0,1 0 0 0 0,0 0 0 0 0,-1 0 0 0 0,1 0 0 0 0,0 0 0 0 0,-1 0 0 0 0,1 0 0 0 0,0 0 0 0 0,-1 0 0 0 0,-11 2 0 0 0,7-1 0 0 0,-1 0 16 0 0,0 0 0 0 0,0 0 0 0 0,0 1-1 0 0,0-1 1 0 0,0 1 0 0 0,0-1 0 0 0,1 1 0 0 0,-1 0-16 0 0,3-1 1 0 0,1 0 4 0 0,0 0-1 0 0,-1-1 1 0 0,1 1 0 0 0,0-1-1 0 0,-1 1 1 0 0,1-1-1 0 0,-1 1 1 0 0,-1-1-5 0 0,-16 3 27 0 0,13-1-27 0 0,-1-1 0 0 0,1 0 0 0 0,-1 0 0 0 0,-5 0 0 0 0,-7 0 11 0 0,-1 1 37 0 0,-13-3-19 0 0,10 1 11 0 0,-65-5 24 0 0,70 4-66 0 0,15 1 4 0 0,0-1 0 0 0,0 1 0 0 0,0 0 0 0 0,0 0 1 0 0,0 0-1 0 0,-1 0-2 0 0,-11 1 11 0 0,0-1 1 0 0,0 0-1 0 0,-8-1-11 0 0,6 0 7 0 0,0 1-1 0 0,0 0 0 0 0,-4 1-6 0 0,-47 1 0 0 0,60-2 0 0 0,0 0 0 0 0,0 0 0 0 0,-1-1 0 0 0,1 0 0 0 0,0 0 0 0 0,-2 0 0 0 0,-32-3 0 0 0,-19-2 26 0 0,46 3-13 0 0,-2 2-1 0 0,1-1 1 0 0,-11 1-13 0 0,-125-2 0 0 0,-1-1 0 0 0,-12-2 0 0 0,72 2 0 0 0,10 1 0 0 0,79 3 0 0 0,-17 0 0 0 0,0 0 0 0 0,0 1 0 0 0,-1 1 0 0 0,-12 0 0 0 0,1 0 0 0 0,-1-2 0 0 0,-7-1 0 0 0,-7 1 0 0 0,-7 1 0 0 0,21 0 0 0 0,-33-2 0 0 0,4-1 0 0 0,-66-1 0 0 0,-1-1 0 0 0,97 4 0 0 0,3 0 0 0 0,1 0 0 0 0,-26-3 0 0 0,53 3 0 0 0,1-1 0 0 0,0 1 0 0 0,-1 0 0 0 0,1 0 0 0 0,-1 0 0 0 0,1 0 0 0 0,0 0 0 0 0,-1 0 0 0 0,1 0 0 0 0,-3 0 0 0 0,-1 0 0 0 0,-25-2 0 0 0,-2-1 0 0 0,1 0 0 0 0,-5-3 0 0 0,2 1 0 0 0,-25-1 0 0 0,-13-2 0 0 0,45 5 0 0 0,21 2 0 0 0,-1 0 0 0 0,1 0 0 0 0,0 1 0 0 0,-6-1 0 0 0,-26-2 0 0 0,32 3 0 0 0,5-1 0 0 0,1 1 0 0 0,-1 0 0 0 0,0 0 0 0 0,0 0 0 0 0,0 0 0 0 0,1 0 0 0 0,-1 0 0 0 0,0 0 0 0 0,0 1 0 0 0,1-1 0 0 0,-1 0 0 0 0,0 1 0 0 0,-9 1 0 0 0,8-2 0 0 0,-1 1 0 0 0,0-1 0 0 0,1 1 0 0 0,-1-1 0 0 0,0 0 0 0 0,0 1 0 0 0,1-1 0 0 0,-1 0 0 0 0,-1-1 0 0 0,-19 2 0 0 0,12 0 0 0 0,9-1 0 0 0,-12 1 0 0 0,14-1-1 0 0,1 1 1 0 0,-1-1 0 0 0,1 0-1 0 0,0 0 1 0 0,-1 0 0 0 0,1 0-1 0 0,-1 0 1 0 0,1 0 0 0 0,-1 0-1 0 0,1 0 1 0 0,0 0 0 0 0,-1 0-1 0 0,1 0 1 0 0,-1 0 0 0 0,1 0-1 0 0,0 0 1 0 0,-1 0 0 0 0,1 0 0 0 0,-1 0-1 0 0,1 0 1 0 0,0-1 0 0 0,-1 1-1 0 0,1 0 1 0 0,0 0 0 0 0,-1 0-1 0 0,1 0 1 0 0,0 0 0 0 0,-1 0-1 0 0,1-1 1 0 0,0 1 0 0 0,-1 0-1 0 0,1 0 1 0 0,0 0 0 0 0,0-1 0 0 0,-1 1-1 0 0,1 0 1 0 0,-2-1-48 0 0,0 1 34 0 0,2 0 14 0 0,-1 0 0 0 0,0 0 0 0 0,0 0 0 0 0,1 0 0 0 0,-1 0 1 0 0,0 0-1 0 0,0 0 0 0 0,1 0 0 0 0,-1 0 0 0 0,0 0 0 0 0,1-1 0 0 0,-1 1 1 0 0,0 0-1 0 0,0 0 0 0 0,1 0 0 0 0,-1 0 0 0 0,0-1 0 0 0,-11-2-3 0 0,8 2 11 0 0,-8 2-66 0 0,10-1 57 0 0,1 0-1 0 0,-1 0 1 0 0,1 0 0 0 0,0 0-1 0 0,-1 1 1 0 0,1-1 0 0 0,0 0-1 0 0,-1 0 1 0 0,1 1 0 0 0,-1-1 1 0 0,-6 1 2 0 0,8-1-2 0 0,0 0 0 0 0,-1 0 0 0 0,1 0 0 0 0,0 0 0 0 0,0 0 0 0 0,-1 0 0 0 0,1 0 0 0 0,0 0 0 0 0,0 0 0 0 0,-1 0 0 0 0,1 0 0 0 0,0 0 0 0 0,0 0 0 0 0,-1 0 0 0 0,1 0 0 0 0,0 0 0 0 0,0 0 0 0 0,-1 0 0 0 0,1 0 0 0 0,0 0 0 0 0,0 0 0 0 0,-1 0 0 0 0,1 0 0 0 0,0 0 0 0 0,0 0 0 0 0,0 0 0 0 0,-1 0 0 0 0,1 1 0 0 0,0-1 0 0 0,0 0 0 0 0,0 0 0 0 0,-1 0 0 0 0,1 0 0 0 0,0 0 0 0 0,0 0 0 0 0,0 1 0 0 0,0-1 0 0 0,-1 0 0 0 0,1 0 0 0 0,0 0 0 0 0,0 0 0 0 0,0 0 0 0 0,0 0 0 0 0,-1 0 0 0 0,1 0 0 0 0,0 1 0 0 0,0-1 0 0 0,0 0 0 0 0,-1 0 0 0 0,1 0 0 0 0,0 0 0 0 0,0 0 0 0 0,-1 0 0 0 0,1 0 0 0 0,0 0 0 0 0,0 0 0 0 0,-1 0 0 0 0,1 0 0 0 0,0 0 0 0 0,0 0 0 0 0,-1 0 0 0 0,1 0 0 0 0,0 0 0 0 0,0 0 0 0 0,0 0 0 0 0,-1 0 0 0 0,1 0 0 0 0,0 0 0 0 0,0 0 0 0 0,-1 0 0 0 0,1-1 0 0 0,-8 2 0 0 0,2 4 0 0 0,4-3 0 0 0,1-1 0 0 0,0-1 0 0 0,0 1 0 0 0,0 0 0 0 0,1 0 0 0 0,-1-1 0 0 0,0 1 0 0 0,1 0 0 0 0,-1 0 0 0 0,1 0 0 0 0,0-1 0 0 0,-1 1 0 0 0,1 1 0 0 0,-2 0-5 0 0,1 0 0 0 0,0 1-1 0 0,0-1 1 0 0,0 1 0 0 0,0 0 0 0 0,1-1-1 0 0,0 1 1 0 0,0-1 0 0 0,0 1 0 0 0,0-1-1 0 0,1 1 1 0 0,0 2 5 0 0,0-2-1 0 0,8 13 1 0 0,-7-14 0 0 0,0 1 0 0 0,-1-1 0 0 0,1 0 0 0 0,-1 1 0 0 0,0-1 0 0 0,-1 0 0 0 0,1 1 0 0 0,0 0 0 0 0,2 44 0 0 0,3-25 0 0 0,-1 9 0 0 0,-5 33 0 0 0,-5-34 0 0 0,2-13 0 0 0,-3 3 0 0 0,1 2 0 0 0,4-17 0 0 0,1-2 0 0 0,-9 7 0 0 0,8-9 0 0 0,0 0 0 0 0,1 8 0 0 0,-2-6-10 0 0,-1-1 39 0 0,-1 2 80 0 0,3-4-55 0 0,-3 0-44 0 0,1 0-8 0 0,2 4-4 0 0,5 4 2 0 0,-3-7 0 0 0,-1 0 0 0 0,1-1 0 0 0,-1 1 0 0 0,1 0 0 0 0,-1-1 0 0 0,1 1 0 0 0,-1 0 0 0 0,0 0 0 0 0,0-1 0 0 0,0 1 0 0 0,0 0 0 0 0,0 0 0 0 0,0-1 0 0 0,0 2 0 0 0,0 0-3 0 0,0 0 0 0 0,0 0-1 0 0,0 0 1 0 0,1 0 0 0 0,0 1-1 0 0,-1-1 1 0 0,1 0 0 0 0,0 0 0 0 0,1 0-1 0 0,-1 0 1 0 0,1 0 0 0 0,-1 0-1 0 0,2 0 4 0 0,10 18-21 0 0,-9-12 21 0 0,-3-6 0 0 0,0-1 0 0 0,0 1 0 0 0,0-1 0 0 0,-1 1 0 0 0,1 0 0 0 0,-1-1 0 0 0,1 2 0 0 0,-1 0 0 0 0,1 0 0 0 0,0-1 0 0 0,0 1 0 0 0,1 0 0 0 0,-1 0 0 0 0,1-1 0 0 0,0 1 0 0 0,0-1 0 0 0,1 1 0 0 0,-1-1 0 0 0,2 1 0 0 0,0 1 0 0 0,-1-1 0 0 0,1 1 0 0 0,-1 0 0 0 0,1 2 0 0 0,3 6 0 0 0,2 8 0 0 0,-5-11 0 0 0,0 4 0 0 0,2 23 0 0 0,-7-23 0 0 0,0-9 0 0 0,0 0 0 0 0,1 0 0 0 0,1 0 0 0 0,-1 0 0 0 0,1 0 0 0 0,-1-2 0 0 0,0 0 0 0 0,0 0 0 0 0,0 0 0 0 0,0 0 0 0 0,-1 1 0 0 0,0-1 0 0 0,1 0 0 0 0,-1 0 0 0 0,-1 0 0 0 0,-3 14 0 0 0,1 23 0 0 0,4-38 0 0 0,1 0 0 0 0,-1 0 0 0 0,0 0 0 0 0,0 0 0 0 0,0 0 0 0 0,0 0 0 0 0,-1 0 0 0 0,1 0 0 0 0,0 0 0 0 0,-1 0 0 0 0,0 0 0 0 0,1 0 0 0 0,-1 0 0 0 0,0 0 0 0 0,1 0 0 0 0,-1 0 0 0 0,0-1 0 0 0,-1 2 0 0 0,-3 2 0 0 0,4-2 0 0 0,0 0 0 0 0,0 0 0 0 0,0 0 0 0 0,-1 0 0 0 0,0 0 0 0 0,1 0 0 0 0,-1-1 0 0 0,0 1 0 0 0,0 0 0 0 0,-1 0 0 0 0,-6 5 0 0 0,-3 4 46 0 0,0-2-28 0 0,6-6-18 0 0,-2 1 0 0 0,16-1 0 0 0,-6-2 0 0 0,-2-1 0 0 0,1 0 0 0 0,0 1 0 0 0,-1-1 0 0 0,1 0 1 0 0,0 0-1 0 0,0 1 0 0 0,-1-1 0 0 0,1 0 0 0 0,0 0 0 0 0,0 0 0 0 0,0 0 0 0 0,0 1 0 0 0,-1-1 0 0 0,1 0 0 0 0,0 0 0 0 0,0 0 1 0 0,0 0-1 0 0,0 0 0 0 0,0 0 0 0 0,3-1-12 0 0,2 3-11 0 0,2 0-1 0 0,15-1 17 0 0,-9-1 7 0 0,1 0 0 0 0,0 0 0 0 0,0 0 0 0 0,15-2 0 0 0,-10-1 0 0 0,-20 3 1 0 0,0 0-1 0 0,0 0 1 0 0,-1 0-1 0 0,1 0 0 0 0,0 0 1 0 0,0 0-1 0 0,0 0 1 0 0,0 1-1 0 0,-1-1 1 0 0,1 0-1 0 0,0 0 1 0 0,0 0-1 0 0,0 0 1 0 0,0 0-1 0 0,0 0 1 0 0,0 0-1 0 0,-1 1 1 0 0,1-1-1 0 0,0 0 0 0 0,0 0 1 0 0,0 0-1 0 0,0 0 1 0 0,0 0-1 0 0,0 0 1 0 0,0 1-1 0 0,0-1 1 0 0,0 0-1 0 0,0 0 1 0 0,0 0-1 0 0,0 0 1 0 0,0 0-1 0 0,0 0 0 0 0,0 1 1 0 0,0-1-1 0 0,1 0 1 0 0,-1 0-1 0 0,0 0 1 0 0,0 0-1 0 0,0 0 1 0 0,0 0-1 0 0,0 1 1 0 0,0-1-1 0 0,1 0 1 0 0,-1 0-1 0 0,0 0 0 0 0,0 0 1 0 0,0 0-1 0 0,0 0 1 0 0,1 0-1 0 0,-1 0 1 0 0,0 0-1 0 0,0 0 1 0 0,0 0-1 0 0,1 0 1 0 0,-1 1-1 0 0,0-1 1 0 0,0 0-1 0 0,0 0 0 0 0,1 0 1 0 0,-1 0-1 0 0,0 0 1 0 0,0 0-1 0 0,1 0 1 0 0,-1 0-1 0 0,0 0 1 0 0,0 0-1 0 0,0 0 1 0 0,1 0-1 0 0,-1-1 0 0 0,-8 6 32 0 0,4-3-30 0 0,0-1 0 0 0,-1 1 0 0 0,1-1-1 0 0,-1 1 1 0 0,0-1 0 0 0,-3 1-2 0 0,-2-1 48 0 0,6-1-44 0 0,2-1-3 0 0,2 1-1 0 0,0 0 0 0 0,0 0 0 0 0,0 0 0 0 0,0 0 0 0 0,-1 0 0 0 0,1 0 0 0 0,0 0 0 0 0,0 0 0 0 0,0 0 0 0 0,0 0 0 0 0,0 0 0 0 0,-1 0 0 0 0,1 0 0 0 0,0 0 0 0 0,0 0 0 0 0,0 0 0 0 0,0 0 0 0 0,0 0 0 0 0,-1 0 0 0 0,1 0 0 0 0,0 0 0 0 0,0 0 0 0 0,0 0 0 0 0,0 0 0 0 0,0 0 0 0 0,0 0 0 0 0,0-1 0 0 0,0 1 0 0 0,-1 0 0 0 0,1 0 0 0 0,0 0 0 0 0,0 0 0 0 0,0 0 0 0 0,0 0 0 0 0,0 0 0 0 0,0 0 0 0 0,0 0 0 0 0,0 0 0 0 0,0 0 0 0 0,0-1 0 0 0,0 1 0 0 0,0 0 0 0 0,0 0 0 0 0,0 0 0 0 0,0 0 0 0 0,0 0 0 0 0,0 0 0 0 0,0 0 0 0 0,0 0 0 0 0,0 0 0 0 0,0 0 0 0 0,0-1 0 0 0,0 1 0 0 0,0 0 0 0 0,1 0 0 0 0,-1 0 0 0 0,0 0 0 0 0,0 0 0 0 0,0 0 0 0 0,0 0 0 0 0,0 0 0 0 0,0 0 0 0 0,0 0 0 0 0,0 0 0 0 0,1 0 0 0 0,-1 0 0 0 0,0 0 0 0 0,0 0 0 0 0,0-1 0 0 0,0 1 0 0 0,10-4 0 0 0,23-5-16 0 0,1 1 0 0 0,0 1 0 0 0,1 0 0 0 0,19 0 16 0 0,-12-1 0 0 0,-29 6 0 0 0,-1 0 0 0 0,10-2 0 0 0,2 3 0 0 0,-10 0 0 0 0,0-1 0 0 0,0 0 0 0 0,13-2 0 0 0,-21 2 0 0 0,-10 2 0 0 0,-14 2 0 0 0,0 2 0 0 0,-21 4 0 0 0,11 0 0 0 0,-1-2 0 0 0,-13 2 0 0 0,9-1 0 0 0,-12 3 0 0 0,-2-1 24 0 0,36-7-16 0 0,0 0 0 0 0,0 0 0 0 0,1 1 0 0 0,-1 0 0 0 0,1 0 0 0 0,-3 1-8 0 0,4-2-10 0 0,19-3-35 0 0,6 0 32 0 0,12-1 17 0 0,38-9-4 0 0,-33 4 0 0 0,0 2 0 0 0,1 1 0 0 0,1 0 0 0 0,6 1 0 0 0,-18 1 0 0 0,-9 0 0 0 0,0 1 0 0 0,12-1 0 0 0,12 2 0 0 0,-32-1 0 0 0,-6 1 0 0 0,0 0 0 0 0,1 0 0 0 0,-1 0 0 0 0,1 0 0 0 0,-1 0 0 0 0,0 0 0 0 0,1 0 0 0 0,-1 0 0 0 0,0 0 0 0 0,1 0 0 0 0,-1 0 0 0 0,1 0 0 0 0,-1 0 0 0 0,0 0 0 0 0,1 0 0 0 0,-1 0 0 0 0,0 0 0 0 0,1 0 0 0 0,-1 0 0 0 0,0 0 0 0 0,1 0 0 0 0,-1 0 0 0 0,0 0 0 0 0,1 0 0 0 0,-1 1 0 0 0,0-1 0 0 0,1 0 0 0 0,-1 0 0 0 0,-1 3 0 0 0,-4-1-7 0 0,1 1 0 0 0,-1-1 0 0 0,0 0 1 0 0,-1 0-1 0 0,1 0 0 0 0,-1 0 0 0 0,1-1 0 0 0,-1 1 0 0 0,0-1 0 0 0,-4 1 7 0 0,-19 5 19 0 0,20-5-7 0 0,0 0 0 0 0,0 0 0 0 0,-1-1 0 0 0,-1 0-12 0 0,-25 5 18 0 0,27-4-11 0 0,1-1-1 0 0,-1 1 0 0 0,1-1 1 0 0,-1 0-1 0 0,0-1 1 0 0,0 0-1 0 0,0 1 0 0 0,1-2 1 0 0,-1 1-1 0 0,-2-1-6 0 0,-15-1 0 0 0,26 2 0 0 0,0 0 0 0 0,0-1 0 0 0,-1 1 0 0 0,1 0 0 0 0,0 0 0 0 0,0 0 0 0 0,-1 0 0 0 0,1 0 0 0 0,0 0 0 0 0,0-1 0 0 0,0 1 0 0 0,-1 0 0 0 0,1 0 0 0 0,0 0 0 0 0,0 0 0 0 0,0-1 0 0 0,0 1 0 0 0,0 0 0 0 0,0 0 0 0 0,0 0 0 0 0,0-1 0 0 0,0 1 0 0 0,-1 0 0 0 0,1 0 0 0 0,1 0 0 0 0,-1 0 0 0 0,0-1 0 0 0,0 1 0 0 0,0 0 0 0 0,0 0 0 0 0,0 0 0 0 0,0-1 0 0 0,0 1 0 0 0,0 0 0 0 0,0 0 0 0 0,1 0 0 0 0,-1 0 0 0 0,0-1 0 0 0,0 1 0 0 0,0 0 0 0 0,0 0 0 0 0,1 0 0 0 0,-1 0 0 0 0,0 0 0 0 0,0 0 0 0 0,1-1 0 0 0,-1 1 0 0 0,0 0 0 0 0,1 0 0 0 0,-1 0 0 0 0,0 0 0 0 0,0 0 0 0 0,1 0 0 0 0,-1 0 0 0 0,0 0 0 0 0,1 0 0 0 0,-1 0 0 0 0,0 0 0 0 0,1 0 0 0 0,-1 0 0 0 0,0 0 0 0 0,1 0 0 0 0,6-3-12 0 0,1 0-1 0 0,-1 1 0 0 0,1 0 1 0 0,0 0-1 0 0,0 0 0 0 0,1 0 1 0 0,-1 1-1 0 0,1 0 0 0 0,-1 0 1 0 0,1 0-1 0 0,0 1 0 0 0,7-1 13 0 0,12 0 0 0 0,43 0 0 0 0,-35 1 0 0 0,18-3 0 0 0,-24 5 0 0 0,-24-2 0 0 0,-1 1 0 0 0,1-1 0 0 0,-1 0 0 0 0,1 0 0 0 0,3 0 0 0 0,2-2 0 0 0,-8 1 0 0 0,-1 1 0 0 0,1 0 0 0 0,0-1 0 0 0,0 1 0 0 0,0 0 0 0 0,0 0 0 0 0,0 0 0 0 0,-1 0 0 0 0,1 0 0 0 0,0 0 0 0 0,0 1 0 0 0,0-1 0 0 0,0 0 0 0 0,25 1 0 0 0,-21 1 0 0 0,-6-1 1 0 0,-1-1-2 0 0,-7 6 12 0 0,3-5 32 0 0,-46 5-35 0 0,-25 3 15 0 0,26-6 20 0 0,-33-2-30 0 0,42 0 0 0 0,1-1 0 0 0,0-1-1 0 0,0 0 1 0 0,-3-2-13 0 0,-115-17 0 0 0,148 19-10 0 0,8 1-14 0 0,2 0-11 0 0,13 1-103 0 0,-4 0 93 0 0,-1 1 29 0 0,-1-2-166 0 0,-1 1 56 0 0,0-1 49 0 0,1 0 43 0 0,5 0 58 0 0,25-2 298 0 0,-23 1-255 0 0,-3 0-116 0 0,-6 0-19 0 0,-1 1-35 0 0,1-1-38 0 0,0 0-42 0 0,0 0-48 0 0,-1 1-51 0 0,1-1-54 0 0,0 0-60 0 0,-1 0-63 0 0,1 0-68 0 0,0 1-72 0 0,-1-1-75 0 0,1 0-80 0 0,0 0-85 0 0,-3 0 280 0 0,1 1-34 0 0,-1-1-35 0 0,1 1-37 0 0,4-1-883 0 0,0-1-43 0 0,2 1-360 0 0,4-1-1022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7-07T18:56:13.111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</inkml:brush>
  </inkml:definitions>
  <inkml:trace contextRef="#ctx0" brushRef="#br0">41 0 15896 0 0,'0'0'362'0'0,"0"0"47"0"0,0 0 29 0 0,0 0-184 0 0,0 1-122 0 0,-3 2-21 0 0,1 0-56 0 0,1-1-40 0 0,-4 4-42 0 0,3-5 81 0 0,1 0 78 0 0,0 1 106 0 0,1-2-72 0 0,-1 1 38 0 0,0 0 129 0 0,1 1 80 0 0,-1-1 87 0 0,0 1 96 0 0,-1 5 155 0 0,1-1-94 0 0,2 0-89 0 0,1 1-83 0 0,2 0-45 0 0,-1 1-36 0 0,1 0-37 0 0,0 1-39 0 0,0-2-71 0 0,0 0-34 0 0,-1 1-34 0 0,1 0-36 0 0,4 18 306 0 0,-5-14-282 0 0,1-1-37 0 0,1 8 80 0 0,-3 1-45 0 0,-3 20 76 0 0,0-14-121 0 0,0 30 99 0 0,-2-20-155 0 0,-3 24 66 0 0,5-37-79 0 0,1 0 0 0 0,2 8-61 0 0,2 17 79 0 0,-5-31-51 0 0,1-5 40 0 0,-2 0 0 0 0,-1 3-68 0 0,-1 5 186 0 0,0 16-186 0 0,2-15 158 0 0,-2 6-158 0 0,-13 58 207 0 0,5-24 5 0 0,10-30-30 0 0,2-11-22 0 0,1-3-3 0 0,0 2 56 0 0,-1-13-120 0 0,3-2-48 0 0,-2-2-53 0 0,-1-2 8 0 0,1 1-56 0 0,-1-1-89 0 0,0 0-131 0 0,0 0-4 0 0,0 0 89 0 0,0 0-7 0 0,0 0-92 0 0,0 0-269 0 0,0 0 90 0 0,0 0 81 0 0,0 0 74 0 0,0 0 69 0 0,0 0 62 0 0,-1 0 57 0 0,1 0 51 0 0,0 0 45 0 0,0 0 48 0 0,-1 0 54 0 0,1 0 132 0 0,-2 0 211 0 0,2 0-263 0 0,-1 0-45 0 0,0 0-71 0 0,1 0-83 0 0,-1 0-91 0 0,1 0-108 0 0,-1 0 78 0 0,1 0-33 0 0,0 0-41 0 0,-1 0-38 0 0,1 0-40 0 0,0 0-44 0 0,0 0-44 0 0,-1 0-48 0 0,1 0-49 0 0,0 0-51 0 0,-1 0-54 0 0,1 0-56 0 0,0 0-58 0 0,0 0-60 0 0,-1 0-63 0 0,1 0-63 0 0,0 0-67 0 0,0 0-69 0 0,-1 0-261 0 0,-1 0-32 0 0,-3 0-2799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7-07T18:56:13.112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</inkml:brush>
  </inkml:definitions>
  <inkml:trace contextRef="#ctx0" brushRef="#br0">85 59 13168 0 0,'0'0'388'0'0,"0"0"-144"0"0,0 0-111 0 0,0 0 112 0 0,0 0-59 0 0,0 0 195 0 0,0 0 350 0 0,0 0 34 0 0,2 0-15 0 0,12-1-11 0 0,0 0-50 0 0,15-2 583 0 0,-13 2-391 0 0,-1-1 1 0 0,0 1-1 0 0,8 0-881 0 0,-13 1 381 0 0,1 0-36 0 0,10 1 244 0 0,1 0-125 0 0,-1-1-114 0 0,1 1-102 0 0,0 0-91 0 0,-1-1-80 0 0,0 0-69 0 0,3 1 56 0 0,0-1 0 0 0,7 2-64 0 0,-1-1 56 0 0,15-3 122 0 0,6 0 39 0 0,19 0-27 0 0,2-4-58 0 0,15 0-1 0 0,80-3 33 0 0,-57 6-24 0 0,-18 0 31 0 0,2 3 74 0 0,-55-1-128 0 0,20-1-117 0 0,85-3 72 0 0,-38-2-42 0 0,-43 3 25 0 0,0 1-1 0 0,0 1 1 0 0,20 3-55 0 0,-14 5 225 0 0,-35-3-76 0 0,12 3 27 0 0,-3-1-80 0 0,-36-4-87 0 0,11 0 14 0 0,-1 1 1 0 0,1-1 0 0 0,2-1-24 0 0,15 0 33 0 0,74 0 213 0 0,-62 2-233 0 0,29-2-117 0 0,-16 1 36 0 0,-20 1 52 0 0,-9 0 29 0 0,42 4 38 0 0,-55-5-51 0 0,1 0 0 0 0,-1 0 0 0 0,1-1 0 0 0,12-1 0 0 0,13 1 0 0 0,60 3 137 0 0,-102-3-135 0 0,22 1-4 0 0,19-2 2 0 0,-5 1-9 0 0,60-3 9 0 0,0 3 11 0 0,-62-2 42 0 0,-29 1-51 0 0,3 1 1 0 0,13 1 45 0 0,-4 0-26 0 0,1 0 20 0 0,-1 1-31 0 0,-3-1 0 0 0,-10-1 31 0 0,8 2-19 0 0,-8-2 37 0 0,8 0 12 0 0,-8 1-1 0 0,8 1-6 0 0,-11-2-1 0 0,-3 0 0 0 0,2 1 0 0 0,8 2 0 0 0,-7-3 0 0 0,-3 0 0 0 0,0 0 0 0 0,3 1-10 0 0,5 2-39 0 0,-3 0 44 0 0,4 3 22 0 0,-6-3-59 0 0,-2-1-8 0 0,0-1-10 0 0,0 1 0 0 0,1-1-1 0 0,-1 0 1 0 0,0 0 0 0 0,0 1-1 0 0,0-1 1 0 0,-1 1 0 0 0,1-1-1 0 0,0 0 1 0 0,-1 1-1 0 0,0-1 1 0 0,1 2-4 0 0,-1-1 20 0 0,-1-1-14 0 0,1 0 0 0 0,0 0-1 0 0,-1 0 1 0 0,1 0 0 0 0,-1 0-1 0 0,0 0 1 0 0,1 0-1 0 0,-1 0 1 0 0,0 0 0 0 0,0 0-1 0 0,-1 0-5 0 0,-6 10 73 0 0,-1 4-53 0 0,8-13-13 0 0,-1 0 0 0 0,1 0 0 0 0,0 0 0 0 0,-1 1 0 0 0,2-1 0 0 0,-1 0 0 0 0,0 1 0 0 0,1 0-7 0 0,0 21 0 0 0,1-1 0 0 0,3 0 0 0 0,1 1 0 0 0,4 5 0 0 0,-7-21 0 0 0,0 0 0 0 0,-1 1 0 0 0,0 2 0 0 0,2 17 0 0 0,3 25 0 0 0,-4-42 0 0 0,-1-1 0 0 0,-1 0 0 0 0,0 2 0 0 0,1 22 0 0 0,-1-12 0 0 0,0-17 0 0 0,-1-1 0 0 0,2 0 0 0 0,-1 1 0 0 0,1-1 0 0 0,0 0 0 0 0,0 0 0 0 0,2 2 0 0 0,0 2 0 0 0,-1-1 0 0 0,0 1 0 0 0,0 0 0 0 0,-1-1 0 0 0,-1 1 0 0 0,-1 7 0 0 0,1-2 0 0 0,-2 36 0 0 0,0-21 0 0 0,3 0 0 0 0,1 0 0 0 0,3 3 0 0 0,1 6 0 0 0,-6-33 0 0 0,0-1 0 0 0,0 1 0 0 0,0 0 0 0 0,-1-1 0 0 0,0 1 0 0 0,-2 15 0 0 0,-6 85 0 0 0,9-91 0 0 0,0 58 0 0 0,0-64 0 0 0,1-5 0 0 0,3 5 0 0 0,6 3 0 0 0,-7-5 0 0 0,-3-5 0 0 0,0 0 0 0 0,0 1 0 0 0,0-1 0 0 0,0 0 0 0 0,0 0 0 0 0,0 1 0 0 0,0-1 0 0 0,0 0 0 0 0,-1 0 0 0 0,1 0 0 0 0,0 1 0 0 0,0-1 0 0 0,0 0 0 0 0,-1 0 0 0 0,1 0 0 0 0,0 0 0 0 0,0 1 0 0 0,-1-1 0 0 0,1 0 0 0 0,0 0 0 0 0,-1 0 0 0 0,1 0 0 0 0,-1 1 1 0 0,1-1-1 0 0,-1 0 1 0 0,1 0-1 0 0,-1 0 1 0 0,1 1-1 0 0,-1-1 0 0 0,1 0 1 0 0,-1 0-1 0 0,0 0 0 0 0,1 0 1 0 0,-1 0-1 0 0,1 0 1 0 0,-1 0-1 0 0,1 0 0 0 0,-1 0 1 0 0,1 0-1 0 0,-1 0 0 0 0,1 0 1 0 0,-1 0-1 0 0,1 0 1 0 0,-1 0-1 0 0,0 0 0 0 0,1-1 1 0 0,-1 1-1 0 0,1 0 0 0 0,0 0 1 0 0,-1 0-1 0 0,0-1 2 0 0,0 1-1 0 0,0 0 1 0 0,0 0 0 0 0,0-1 0 0 0,0 1 0 0 0,0 0 0 0 0,0 0-1 0 0,0 0 1 0 0,0 0 0 0 0,0 0 0 0 0,0 0 0 0 0,0 0 0 0 0,0 0-1 0 0,0 0 1 0 0,0 0 0 0 0,0 0 0 0 0,0 0 0 0 0,0 0 0 0 0,0 0-1 0 0,0 0 1 0 0,1 1 0 0 0,-2-1-2 0 0,1 0 1 0 0,1 0-1 0 0,-1 1 1 0 0,1-1 0 0 0,-1 0-1 0 0,1 0 1 0 0,0 0 0 0 0,-1 0-1 0 0,1 0 1 0 0,-1 0 0 0 0,1 0-1 0 0,-1 0 1 0 0,1 0 0 0 0,-1 0-1 0 0,0 0 1 0 0,1 0-1 0 0,-1 0 1 0 0,1 0 0 0 0,-1 0-1 0 0,1 0 1 0 0,-1 0-1 0 0,-11-2 13 0 0,0 1-1 0 0,0 0 1 0 0,-12 0-13 0 0,-20-1 37 0 0,18 1 12 0 0,-1 1-40 0 0,12 0-11 0 0,-1 0-1 0 0,-9-2 3 0 0,6 1 23 0 0,-11-1 18 0 0,-72-10-41 0 0,95 10 0 0 0,0 1 0 0 0,0 0 0 0 0,-1 0 0 0 0,1 0 0 0 0,-1 1 0 0 0,1-1 0 0 0,-2 1 0 0 0,-11 0 0 0 0,9-1 1 0 0,-40-1 16 0 0,40 2 0 0 0,0 0 0 0 0,0 1 0 0 0,-6 0-17 0 0,-31 3 193 0 0,18-2-99 0 0,9 0-102 0 0,-25 1-184 0 0,0 0 97 0 0,-11-3 72 0 0,-29 0 67 0 0,11-1-43 0 0,56 1 162 0 0,2 0-87 0 0,0 1-67 0 0,0-1-48 0 0,-44 1-186 0 0,28-1 198 0 0,14 0 27 0 0,-6-2 0 0 0,21 1 0 0 0,-1-1 0 0 0,-16 0-34 0 0,1 1 54 0 0,-42-4 195 0 0,21 3-103 0 0,13 0-129 0 0,14 1 43 0 0,-1 0-42 0 0,-30 1-160 0 0,10 0 72 0 0,12-1 138 0 0,-12 0 112 0 0,6 1-42 0 0,9-2-101 0 0,-21 0-211 0 0,-1 0 110 0 0,-14-1 91 0 0,-72 0 7 0 0,99 1-70 0 0,-1 1 78 0 0,1 1 52 0 0,-40-1 145 0 0,28 2-138 0 0,7-1-104 0 0,18 0-25 0 0,-1 0-36 0 0,-32-2 17 0 0,5 0 57 0 0,-31-1 24 0 0,28 4 15 0 0,1 1 39 0 0,-3 0 183 0 0,37-1-212 0 0,-1-1-41 0 0,1 1-55 0 0,0-1-68 0 0,-25 0 94 0 0,-6 1-15 0 0,-31-4 60 0 0,57 3 0 0 0,0 0 0 0 0,0 0 0 0 0,0 1 0 0 0,-9 2 0 0 0,3-2 0 0 0,0 1 0 0 0,-4-2 0 0 0,-47 4 0 0 0,43-5-10 0 0,5 1-17 0 0,1 0 0 0 0,-20 2 27 0 0,33-2 0 0 0,9 0 0 0 0,0 0 0 0 0,0 0 0 0 0,0 0 0 0 0,0 1 0 0 0,0-1 0 0 0,0 0 0 0 0,0 1 0 0 0,0-1 0 0 0,1 1 0 0 0,-2-1 0 0 0,-1 2 0 0 0,4-1 0 0 0,-1-1 0 0 0,1 0 0 0 0,0 1 0 0 0,-1-1 0 0 0,1 0 0 0 0,0 1 0 0 0,-1-1 0 0 0,1 0 0 0 0,0 0 0 0 0,-1 0 0 0 0,1 0 0 0 0,-1 1 0 0 0,1-1 0 0 0,0 0 0 0 0,-1-1 0 0 0,1 1 0 0 0,-1 0 0 0 0,-13 0 0 0 0,12-1 0 0 0,1 1 0 0 0,-1 0 0 0 0,1 0 0 0 0,-1 0 0 0 0,1 0 0 0 0,-1 0 0 0 0,1 1 0 0 0,-1-1 0 0 0,2 0 0 0 0,0 0 0 0 0,0 0 0 0 0,0 1 0 0 0,0-1 0 0 0,0 0 0 0 0,-1 0 0 0 0,1 0 0 0 0,0 0 0 0 0,0 0 0 0 0,0 0 0 0 0,0 0 0 0 0,0 0 0 0 0,0 0 0 0 0,-1 0 0 0 0,1-1 0 0 0,0 1 0 0 0,-1 0 0 0 0,-13-2 0 0 0,-34 2 0 0 0,46 1 0 0 0,-14 0 0 0 0,11-1 1 0 0,-22 0-55 0 0,26 0 44 0 0,0 0 6 0 0,-9 3 7 0 0,8-3-3 0 0,1 1 0 0 0,-12-2 0 0 0,-21 3 0 0 0,32-2 0 0 0,-1 0 0 0 0,1 1 0 0 0,0-1 0 0 0,-1 0 0 0 0,1 0 0 0 0,0 1 0 0 0,0-1 0 0 0,-4 2 0 0 0,-8 0 0 0 0,-20 0 0 0 0,20 1 0 0 0,12-3-3 0 0,-1 0-17 0 0,-16 0-10 0 0,18 0 20 0 0,-2 0 10 0 0,-5 2-65 0 0,7-2-39 0 0,2 0-117 0 0,0 0-191 0 0,0 0-88 0 0,0 0 35 0 0,1 0-372 0 0,0 0 111 0 0,0 0 89 0 0,1 0 82 0 0,-1 0 49 0 0,4 0-1026 0 0,-3 0 818 0 0,-1 0 313 0 0,0 0-36 0 0,-1 0-40 0 0,1 0-48 0 0,2 0-1176 0 0,1 0-47 0 0,1 0-394 0 0,2 0-1121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7-07T18:56:13.113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</inkml:brush>
  </inkml:definitions>
  <inkml:trace contextRef="#ctx0" brushRef="#br0">169 108 11856 0 0,'0'0'348'0'0,"0"0"-127"0"0,0 0-101 0 0,0 0 137 0 0,0-1-77 0 0,0 1-67 0 0,0 0-61 0 0,-1 0-75 0 0,1 0-107 0 0,-3 0-552 0 0,3 0 575 0 0,-1 0 42 0 0,1 0 59 0 0,-1 0 73 0 0,0 0 87 0 0,1 0 103 0 0,-1 0 71 0 0,1 1 102 0 0,0-1 114 0 0,-1 0 123 0 0,1 0-284 0 0,0 0 35 0 0,0 0 36 0 0,-1 0 37 0 0,1 0 38 0 0,0 0 40 0 0,0 0 41 0 0,0 0 42 0 0,-2 3-304 0 0,0 0-87 0 0,1 1-34 0 0,-1 2 9 0 0,1-1-39 0 0,0-1-32 0 0,-2 12 558 0 0,3-8-367 0 0,-3 1-93 0 0,-1-1-36 0 0,2 0-54 0 0,-2 5 74 0 0,-6 11 66 0 0,3 1-79 0 0,0 4-33 0 0,-1 15 1 0 0,1-6-56 0 0,0 1-31 0 0,-1 9-21 0 0,2-12 6 0 0,-3 8-24 0 0,-4 32-40 0 0,2-12-8 0 0,-3 20 26 0 0,-3 21-45 0 0,15-89-8 0 0,0-5-1 0 0,1 1 0 0 0,1-1 0 0 0,1 1 0 0 0,1-1 0 0 0,0 1 0 0 0,4 5 0 0 0,6 14 0 0 0,-9-25 0 0 0,7 5 14 0 0,-9-10 55 0 0,-1 1 8 0 0,0-2-46 0 0,0 1-34 0 0,1 1-30 0 0,-3 1 122 0 0,1-1 11 0 0,-2 0 47 0 0,2-1-94 0 0,0-3 29 0 0,-2-1-42 0 0,-1-3-23 0 0,-2-15 84 0 0,1-7-101 0 0,4 6 80 0 0,1-162 5 0 0,0 62-58 0 0,-9-24-27 0 0,9-10 0 0 0,9 110 0 0 0,-8 40 0 0 0,-1 0 0 0 0,2 0 0 0 0,-1 0 0 0 0,2 0 0 0 0,-1 0 0 0 0,4-4 0 0 0,-2 5 0 0 0,3-6 0 0 0,-6 8 0 0 0,-1 3 0 0 0,0-1 0 0 0,0 1 0 0 0,0-1 0 0 0,0 1 0 0 0,0-1 0 0 0,0 1 0 0 0,0 0-1 0 0,0-1 1 0 0,0 1 0 0 0,1-1 0 0 0,-1 1 0 0 0,0-1 0 0 0,1 1 0 0 0,-1 0 0 0 0,0-1 0 0 0,1 1 0 0 0,-1-1 0 0 0,1 1-1 0 0,-1-1 1 0 0,8-3 13 0 0,-5 1 37 0 0,-4 3-48 0 0,0 0-3 0 0,1 0 1 0 0,0 0 0 0 0,0 0 0 0 0,0 0 0 0 0,0 0 0 0 0,0 0 0 0 0,0 0 0 0 0,0 0 0 0 0,0 0 0 0 0,0 0 0 0 0,0 0 0 0 0,-1 0-1 0 0,1 0 1 0 0,0 0 0 0 0,0 0 0 0 0,0 0 0 0 0,0 0 0 0 0,0 0 0 0 0,0 0 0 0 0,0 0 0 0 0,0 0 0 0 0,0 0 0 0 0,0 0-1 0 0,0-1 1 0 0,0 1 0 0 0,0 0 0 0 0,0 0 0 0 0,0 0 0 0 0,0 0 0 0 0,-1 0 0 0 0,1 0 0 0 0,0 0 0 0 0,0 0 0 0 0,0 0 0 0 0,0 0-1 0 0,0 0 1 0 0,0 0 0 0 0,0 0 0 0 0,0 0 0 0 0,0 0 0 0 0,0 0 0 0 0,0 0 0 0 0,0 0 0 0 0,0 0 0 0 0,1-1 0 0 0,-1 1-1 0 0,0 0 1 0 0,0 0 0 0 0,0 0 0 0 0,0 0 0 0 0,2-4 43 0 0,5-3 62 0 0,-6 6-39 0 0,-1 1-2 0 0,0 0 6 0 0,0 0 20 0 0,0-1-10 0 0,0-2-53 0 0,-1 0 22 0 0,3-4 15 0 0,2 1-60 0 0,10-27-4 0 0,-13 31 0 0 0,-1 1 0 0 0,0-7 0 0 0,2-1 43 0 0,2-2-22 0 0,0 0-21 0 0,-1 8 0 0 0,-3 2 0 0 0,1 0 0 0 0,-1 0 0 0 0,1 0 0 0 0,-1 0 0 0 0,0 0 0 0 0,1-1 0 0 0,-1 1 0 0 0,0 0 0 0 0,0 0 0 0 0,-1 0 0 0 0,1-1 0 0 0,0-39 72 0 0,0 25-80 0 0,1 12 8 0 0,2-2 0 0 0,-2 2 12 0 0,-1 3 47 0 0,0 1 9 0 0,0 0 8 0 0,0 0-4 0 0,0 0-5 0 0,0 0 5 0 0,0 0 8 0 0,0 0 8 0 0,0 0 4 0 0,0 0-12 0 0,-1 1-24 0 0,-3 3-46 0 0,1-1-35 0 0,1-1-67 0 0,1-1-194 0 0,1 0 57 0 0,-1-1 50 0 0,1 1 42 0 0,-1 0 18 0 0,1-1 39 0 0,0 2-49 0 0,0-2 13 0 0,-1 1-32 0 0,1 0-704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BBA20B-AC75-6249-9A2E-BA279DAC51C1}" type="datetimeFigureOut">
              <a:rPr lang="en-US" smtClean="0"/>
              <a:t>8/21/21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085627-CEC8-FE46-9075-F5D3E8B965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0678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For example, lets take a look at the image of cockpit. Here there a plethora of controls and instruments. However, not all of them are important for a particular situation.</a:t>
            </a:r>
          </a:p>
          <a:p>
            <a:endParaRPr lang="en-US" baseline="0" dirty="0"/>
          </a:p>
          <a:p>
            <a:r>
              <a:rPr lang="en-US" baseline="0" dirty="0"/>
              <a:t>A pilot only needs to focus (attend) on the sensors which matter for a situation. Say, landing or take off. </a:t>
            </a:r>
          </a:p>
          <a:p>
            <a:endParaRPr lang="en-US" baseline="0" dirty="0"/>
          </a:p>
          <a:p>
            <a:r>
              <a:rPr lang="en-US" baseline="0" dirty="0"/>
              <a:t>Similarly, attention models learn to attend to only on important parts of the input. This attention is usually computed using a </a:t>
            </a:r>
            <a:r>
              <a:rPr lang="en-US" baseline="0" dirty="0" err="1"/>
              <a:t>softmax</a:t>
            </a:r>
            <a:r>
              <a:rPr lang="en-US" baseline="0" dirty="0"/>
              <a:t> function in case of soft attention.</a:t>
            </a:r>
          </a:p>
          <a:p>
            <a:r>
              <a:rPr lang="en-US" baseline="0" dirty="0"/>
              <a:t>Attention weights which are probabilities produced by </a:t>
            </a:r>
            <a:r>
              <a:rPr lang="en-US" baseline="0" dirty="0" err="1"/>
              <a:t>softmax</a:t>
            </a:r>
            <a:r>
              <a:rPr lang="en-US" baseline="0" dirty="0"/>
              <a:t> are finally used to provide a weighted combination of inputs to the neural model.</a:t>
            </a:r>
          </a:p>
          <a:p>
            <a:endParaRPr lang="en-US" baseline="0" dirty="0"/>
          </a:p>
          <a:p>
            <a:r>
              <a:rPr lang="en-US" baseline="0" dirty="0"/>
              <a:t>We will be looking how these probability distribution is computed while doing weighted averaging.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D3E1EA-46BD-5947-88EE-1213309304A9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5813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Contributions can be positive and negative.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085627-CEC8-FE46-9075-F5D3E8B965F8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1823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686DB-B68F-694D-B4C4-AF49FBB6BF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BA9B1A-E925-C14C-A41D-3B4D098CC4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9AE8F8-9B12-E245-A91B-618EE6231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D9C3C-A567-4647-9624-C6BC8E5EE8B6}" type="datetime1">
              <a:rPr lang="en-CA" smtClean="0"/>
              <a:t>2021-08-23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EE93C4-B6C8-3147-A829-49268F8A38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DE24AA-E901-8842-B944-DF347AACD5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B7511-68C3-284C-8EB8-130BD3C9BF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8763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C3DB31-4669-7949-B2A8-0D64FC12F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4CFF7D2-2F0D-B649-86D5-1EC2740BDF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0EBF7C-1249-A043-B2C0-EA0211FE24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6279C-B472-1D42-B3BE-72E9548B33F2}" type="datetime1">
              <a:rPr lang="en-CA" smtClean="0"/>
              <a:t>2021-08-23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6D1920-CD77-FE4C-AFB2-25A25D5C1C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2E1F44-3F02-7349-8109-4014AF0FC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B7511-68C3-284C-8EB8-130BD3C9BF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0958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889AEB9-FA53-BF40-97CD-58596485C93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59E6950-72AF-D549-97AF-57C56D877C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4F4447-2F0D-3A45-9044-5D114487F7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3C7DD-589F-B342-9CBC-2A3FD4026DE3}" type="datetime1">
              <a:rPr lang="en-CA" smtClean="0"/>
              <a:t>2021-08-23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9E41EB-5119-CA45-A753-1F316BFA6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E2BE74-350D-B44D-AC2B-4E27C9090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B7511-68C3-284C-8EB8-130BD3C9BF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6979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7FD2A1-DEC6-0043-87E8-5596B9889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DAC391-C5CB-2B47-8A84-4B343CDCAD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43E2FA-8EBE-5A47-8398-E66720EDC7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523218-582D-3644-A96C-D28D186AD196}" type="datetime1">
              <a:rPr lang="en-CA" smtClean="0"/>
              <a:t>2021-08-23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78E013-97F4-2244-820C-9C586F43A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35F970-8A5C-5643-A498-99AD7C9E39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B7511-68C3-284C-8EB8-130BD3C9BF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8807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4D76AD-B532-7749-B4F7-A83A09903C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78FD9E-64B2-D946-A739-65191DD58B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6DD9A6-1069-234D-91A3-B5A75FEFD4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808F7-94EB-7F40-83DD-62D1629B2F24}" type="datetime1">
              <a:rPr lang="en-CA" smtClean="0"/>
              <a:t>2021-08-23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2D2E23-17AE-654E-9C17-385F5D1DE3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8C0C62-2068-2E4C-B5EB-503353EF80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B7511-68C3-284C-8EB8-130BD3C9BF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4901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DCE71-1745-BE4A-9153-03CDD9DC9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90654D-75DE-5045-B495-54FE71A3E0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B9B259-61D9-1C4F-9F65-7F818ECE69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D0F780-6330-404F-88A4-981ECBA01C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8F2669-2CA9-F149-8B4B-80090CB29CD7}" type="datetime1">
              <a:rPr lang="en-CA" smtClean="0"/>
              <a:t>2021-08-23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852129-D425-9A4F-9F00-C42FE3B9E7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191E17-C841-1C4D-8B31-31443C8E6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B7511-68C3-284C-8EB8-130BD3C9BF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7202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055A33-B114-8246-B110-EFFEE43CFA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C5EB69-9230-0A4D-8C5F-A1DC525B2E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2B6070-1CDB-4C4C-A678-261254B684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A1271D1-0451-F54D-8018-D562E3D7CD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2C34723-9A4A-0C4F-9CAC-1AE5F8949F5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20BF9C1-5FA3-B246-8310-B6DBD84152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3918F-06CD-614D-959F-0D6AE53B7812}" type="datetime1">
              <a:rPr lang="en-CA" smtClean="0"/>
              <a:t>2021-08-23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2D803EF-4676-C943-83C9-F1DA099907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E5CB9D6-35E8-C443-919E-1AFB179DF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B7511-68C3-284C-8EB8-130BD3C9BF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6917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691981-D450-0B43-A83B-7099B795DC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C3B9836-FB54-CC47-AFFF-ADB8728EC5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C1206-6846-684D-86A8-9F313E401A7B}" type="datetime1">
              <a:rPr lang="en-CA" smtClean="0"/>
              <a:t>2021-08-23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E16017-AD09-0E4F-BFFC-464E3D4C9C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276FD2-F911-D945-8DA5-D12E67833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B7511-68C3-284C-8EB8-130BD3C9BF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5115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33C2E42-68C2-834D-AB20-1CCA62471D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BF080-2898-0F4A-BCAC-51C9E904FD77}" type="datetime1">
              <a:rPr lang="en-CA" smtClean="0"/>
              <a:t>2021-08-23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F24A6F0-ECF8-124C-B2D6-BD81701B5D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017F57-2387-3745-9E28-C429085AC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B7511-68C3-284C-8EB8-130BD3C9BF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7703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579D4-670C-604A-ACF1-64F406DF11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05ABF9-9D99-C54F-9DEC-E884E417C7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A2446E-147B-D24C-ADD9-BCC85D7E14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0A9296-9F4A-1746-A9E5-648D5B5FF4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AB55CD-839C-2844-BD2D-44FF0B496E26}" type="datetime1">
              <a:rPr lang="en-CA" smtClean="0"/>
              <a:t>2021-08-23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B8116B-6E71-E744-B1EF-30423C38CA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FDD81F-B389-3643-9EFB-CB6313499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B7511-68C3-284C-8EB8-130BD3C9BF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25393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D353E0-BECA-934B-B57B-96F34FEFD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8C7D3C7-40B3-8047-8F3C-0AA4C6909F4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1D402F-4A60-8741-A72B-99B1D0A990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82B440-0022-3843-AE0B-C8BB47E164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96DF3-F2D5-4D40-BFAD-720F7AC43A4B}" type="datetime1">
              <a:rPr lang="en-CA" smtClean="0"/>
              <a:t>2021-08-23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0F8D4C-E591-E042-875A-D16AD8DD61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7B2840-D703-4346-B486-7F6C466ADA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B7511-68C3-284C-8EB8-130BD3C9BF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4578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075B5F4-6BE1-3242-A039-B98816561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125143-CB99-0F4D-AE8F-F032CDF7F6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B9E5A1-030D-9D45-B32D-6727362AF0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3DD8C1-8031-F34A-B83C-C7E7303CC1EF}" type="datetime1">
              <a:rPr lang="en-CA" smtClean="0"/>
              <a:t>2021-08-23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9F92AB-3D43-5946-9A83-FB8668AA56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0886B4-9489-194E-A0ED-7DB7E779D4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7B7511-68C3-284C-8EB8-130BD3C9BF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1229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anirbanl.github.io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pdf/1810.02889.pdf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xainlp.github.io/kddtutorial/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108.04840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apers.nips.cc/paper/2018/hash/6a4d5952d4c018a1c1af9fa590a10dda-Abstract.html" TargetMode="Externa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606.04155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hyperlink" Target="http://iphome.hhi.de/samek/pdf/MonXAI19.pdf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706.07206.pdf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xainlp.github.io/kddtutorial/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xainlp.github.io/kddtutorial/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nlp.stanford.edu/pubs/jiwei2016Visualization.pdf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4.02685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abs/1704.02685" TargetMode="External"/><Relationship Id="rId4" Type="http://schemas.openxmlformats.org/officeDocument/2006/relationships/image" Target="../media/image3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hyperlink" Target="https://arxiv.org/pdf/1703.01365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703.01365.pdf" TargetMode="Externa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pdf/1706.03825.pdf" TargetMode="Externa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hyperlink" Target="https://arxiv.org/abs/1703.04730" TargetMode="Externa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hyperlink" Target="https://arxiv.org/abs/1703.04730" TargetMode="Externa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48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xainlp.github.io/kddtutorial/" TargetMode="External"/><Relationship Id="rId5" Type="http://schemas.openxmlformats.org/officeDocument/2006/relationships/hyperlink" Target="https://aclanthology.org/D17-2011.pdf" TargetMode="External"/><Relationship Id="rId4" Type="http://schemas.openxmlformats.org/officeDocument/2006/relationships/image" Target="../media/image47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905.13319.pdf" TargetMode="External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xainlp.github.io/kddtutorial/" TargetMode="External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812.01193.pdf" TargetMode="External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clanthology.org/P19-1487.pdf" TargetMode="Externa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jcai.org/proceedings/2020/0414.pdf" TargetMode="External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jcai.org/proceedings/2018/0865.pdf" TargetMode="External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pdf/1804.07781.pdf" TargetMode="External"/><Relationship Id="rId5" Type="http://schemas.openxmlformats.org/officeDocument/2006/relationships/hyperlink" Target="https://arxiv.org/pdf/1707.07328.pdf" TargetMode="External"/><Relationship Id="rId4" Type="http://schemas.openxmlformats.org/officeDocument/2006/relationships/image" Target="../media/image59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805.05492" TargetMode="External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13" Type="http://schemas.openxmlformats.org/officeDocument/2006/relationships/image" Target="../media/image360.png"/><Relationship Id="rId18" Type="http://schemas.openxmlformats.org/officeDocument/2006/relationships/customXml" Target="../ink/ink9.xml"/><Relationship Id="rId3" Type="http://schemas.openxmlformats.org/officeDocument/2006/relationships/image" Target="../media/image301.png"/><Relationship Id="rId21" Type="http://schemas.openxmlformats.org/officeDocument/2006/relationships/image" Target="../media/image401.png"/><Relationship Id="rId7" Type="http://schemas.openxmlformats.org/officeDocument/2006/relationships/image" Target="../media/image225.png"/><Relationship Id="rId12" Type="http://schemas.openxmlformats.org/officeDocument/2006/relationships/customXml" Target="../ink/ink6.xml"/><Relationship Id="rId17" Type="http://schemas.openxmlformats.org/officeDocument/2006/relationships/image" Target="../media/image381.png"/><Relationship Id="rId25" Type="http://schemas.openxmlformats.org/officeDocument/2006/relationships/customXml" Target="../ink/ink12.xml"/><Relationship Id="rId2" Type="http://schemas.openxmlformats.org/officeDocument/2006/relationships/customXml" Target="../ink/ink1.xml"/><Relationship Id="rId16" Type="http://schemas.openxmlformats.org/officeDocument/2006/relationships/customXml" Target="../ink/ink8.xml"/><Relationship Id="rId20" Type="http://schemas.openxmlformats.org/officeDocument/2006/relationships/customXml" Target="../ink/ink10.xml"/><Relationship Id="rId29" Type="http://schemas.openxmlformats.org/officeDocument/2006/relationships/hyperlink" Target="https://drive.google.com/file/d/1j5UlxoqQYLA_lqD5q5JT4jJn-IMnbamp/view" TargetMode="Externa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.xml"/><Relationship Id="rId11" Type="http://schemas.openxmlformats.org/officeDocument/2006/relationships/image" Target="../media/image351.png"/><Relationship Id="rId24" Type="http://schemas.openxmlformats.org/officeDocument/2006/relationships/image" Target="../media/image61.png"/><Relationship Id="rId5" Type="http://schemas.openxmlformats.org/officeDocument/2006/relationships/image" Target="../media/image320.png"/><Relationship Id="rId15" Type="http://schemas.openxmlformats.org/officeDocument/2006/relationships/image" Target="../media/image371.png"/><Relationship Id="rId23" Type="http://schemas.openxmlformats.org/officeDocument/2006/relationships/image" Target="../media/image362.png"/><Relationship Id="rId28" Type="http://schemas.openxmlformats.org/officeDocument/2006/relationships/image" Target="../media/image441.png"/><Relationship Id="rId10" Type="http://schemas.openxmlformats.org/officeDocument/2006/relationships/customXml" Target="../ink/ink5.xml"/><Relationship Id="rId19" Type="http://schemas.openxmlformats.org/officeDocument/2006/relationships/image" Target="../media/image390.png"/><Relationship Id="rId4" Type="http://schemas.openxmlformats.org/officeDocument/2006/relationships/customXml" Target="../ink/ink2.xml"/><Relationship Id="rId9" Type="http://schemas.openxmlformats.org/officeDocument/2006/relationships/image" Target="../media/image226.png"/><Relationship Id="rId14" Type="http://schemas.openxmlformats.org/officeDocument/2006/relationships/customXml" Target="../ink/ink7.xml"/><Relationship Id="rId22" Type="http://schemas.openxmlformats.org/officeDocument/2006/relationships/customXml" Target="../ink/ink1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602.04938.pdf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s://aclanthology.org/2020.acl-main.442/" TargetMode="External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s://aclanthology.org/2020.acl-main.442/" TargetMode="External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clanthology.org/2020.acl-main.442/" TargetMode="Externa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clanthology.org/2020.acl-main.442/" TargetMode="Externa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6A257C-360C-094C-AA61-E0E43FEDD4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417079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dirty="0"/>
              <a:t>Approaches towards explaining model predictions in NLP</a:t>
            </a:r>
            <a:br>
              <a:rPr lang="en-US" dirty="0"/>
            </a:br>
            <a:br>
              <a:rPr lang="en-US" dirty="0"/>
            </a:br>
            <a:r>
              <a:rPr lang="en-CA" sz="3600" b="1" dirty="0">
                <a:solidFill>
                  <a:schemeClr val="bg1">
                    <a:lumMod val="50000"/>
                  </a:schemeClr>
                </a:solidFill>
              </a:rPr>
              <a:t>RBCDSAI DAI </a:t>
            </a:r>
            <a:r>
              <a:rPr lang="en-CA" sz="3600" b="1" dirty="0" err="1">
                <a:solidFill>
                  <a:schemeClr val="bg1">
                    <a:lumMod val="50000"/>
                  </a:schemeClr>
                </a:solidFill>
              </a:rPr>
              <a:t>BootCamp</a:t>
            </a:r>
            <a:r>
              <a:rPr lang="en-CA" sz="3600" b="1" dirty="0">
                <a:solidFill>
                  <a:schemeClr val="bg1">
                    <a:lumMod val="50000"/>
                  </a:schemeClr>
                </a:solidFill>
              </a:rPr>
              <a:t>, 2021</a:t>
            </a:r>
            <a:br>
              <a:rPr lang="en-CA" b="1" dirty="0"/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608088-46B4-F249-8FBA-BC70742B51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18896" y="4907756"/>
            <a:ext cx="9144000" cy="165576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Anirban </a:t>
            </a:r>
            <a:r>
              <a:rPr lang="en-US" dirty="0" err="1">
                <a:solidFill>
                  <a:schemeClr val="bg2">
                    <a:lumMod val="10000"/>
                  </a:schemeClr>
                </a:solidFill>
              </a:rPr>
              <a:t>Laha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  <a:p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PhD Student, University of Montreal (MILA)</a:t>
            </a:r>
          </a:p>
          <a:p>
            <a:r>
              <a:rPr lang="en-US" dirty="0">
                <a:hlinkClick r:id="rId2"/>
              </a:rPr>
              <a:t>https://anirbanl.github.io/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AB8842-B1DC-5042-BA73-5D5C9537D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B7511-68C3-284C-8EB8-130BD3C9BF8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900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DD3250D-AB6A-4548-A60F-E82E69A59BF8}"/>
              </a:ext>
            </a:extLst>
          </p:cNvPr>
          <p:cNvSpPr txBox="1">
            <a:spLocks/>
          </p:cNvSpPr>
          <p:nvPr/>
        </p:nvSpPr>
        <p:spPr>
          <a:xfrm>
            <a:off x="1166144" y="1891491"/>
            <a:ext cx="9978106" cy="4395009"/>
          </a:xfrm>
          <a:prstGeom prst="rect">
            <a:avLst/>
          </a:prstGeom>
        </p:spPr>
        <p:txBody>
          <a:bodyPr vert="horz" lIns="68580" tIns="34290" rIns="68580" bIns="34290" rtlCol="0"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cs typeface="Calibri"/>
              </a:rPr>
              <a:t>How to design </a:t>
            </a:r>
            <a:r>
              <a:rPr lang="en-US" sz="2000" dirty="0">
                <a:solidFill>
                  <a:srgbClr val="FF0000"/>
                </a:solidFill>
                <a:cs typeface="Calibri"/>
              </a:rPr>
              <a:t>GPT-100</a:t>
            </a:r>
            <a:r>
              <a:rPr lang="en-US" sz="2000" dirty="0">
                <a:cs typeface="Calibri"/>
              </a:rPr>
              <a:t>?</a:t>
            </a:r>
          </a:p>
          <a:p>
            <a:endParaRPr lang="en-US" sz="2000" dirty="0">
              <a:cs typeface="Calibri"/>
            </a:endParaRPr>
          </a:p>
          <a:p>
            <a:r>
              <a:rPr lang="en-US" sz="2000" dirty="0">
                <a:cs typeface="Calibri"/>
              </a:rPr>
              <a:t>How to get </a:t>
            </a:r>
            <a:r>
              <a:rPr lang="en-US" sz="2000" dirty="0">
                <a:solidFill>
                  <a:srgbClr val="00B050"/>
                </a:solidFill>
                <a:cs typeface="Calibri"/>
              </a:rPr>
              <a:t>better model predictions</a:t>
            </a:r>
            <a:r>
              <a:rPr lang="en-US" sz="2000" dirty="0">
                <a:cs typeface="Calibri"/>
              </a:rPr>
              <a:t> in NLP?</a:t>
            </a:r>
          </a:p>
          <a:p>
            <a:pPr lvl="1"/>
            <a:r>
              <a:rPr lang="en-US" sz="1600" dirty="0">
                <a:cs typeface="Calibri"/>
              </a:rPr>
              <a:t>Assumption is that there exists a model to solve specific NLP problem.</a:t>
            </a:r>
          </a:p>
          <a:p>
            <a:pPr lvl="1"/>
            <a:r>
              <a:rPr lang="en-US" sz="1600" dirty="0">
                <a:cs typeface="Calibri"/>
              </a:rPr>
              <a:t>Assumption is that the architecture, training dataset and strategies are frozen.</a:t>
            </a:r>
          </a:p>
          <a:p>
            <a:pPr lvl="1"/>
            <a:endParaRPr lang="en-US" sz="1600" dirty="0">
              <a:cs typeface="Calibri"/>
            </a:endParaRPr>
          </a:p>
          <a:p>
            <a:r>
              <a:rPr lang="en-US" sz="2000" dirty="0">
                <a:cs typeface="Calibri"/>
              </a:rPr>
              <a:t>How to design </a:t>
            </a:r>
            <a:r>
              <a:rPr lang="en-US" sz="2000" dirty="0" err="1">
                <a:solidFill>
                  <a:srgbClr val="0070C0"/>
                </a:solidFill>
                <a:cs typeface="Calibri"/>
              </a:rPr>
              <a:t>adversarially</a:t>
            </a:r>
            <a:r>
              <a:rPr lang="en-US" sz="2000" dirty="0">
                <a:solidFill>
                  <a:srgbClr val="0070C0"/>
                </a:solidFill>
                <a:cs typeface="Calibri"/>
              </a:rPr>
              <a:t> robust </a:t>
            </a:r>
            <a:r>
              <a:rPr lang="en-US" sz="2000" dirty="0">
                <a:cs typeface="Calibri"/>
              </a:rPr>
              <a:t>models?</a:t>
            </a:r>
          </a:p>
          <a:p>
            <a:endParaRPr lang="en-US" sz="2000" dirty="0">
              <a:cs typeface="Calibri"/>
            </a:endParaRPr>
          </a:p>
          <a:p>
            <a:r>
              <a:rPr lang="en-US" sz="2000" dirty="0">
                <a:cs typeface="Calibri"/>
              </a:rPr>
              <a:t>How to understand the </a:t>
            </a:r>
            <a:r>
              <a:rPr lang="en-US" sz="2000" dirty="0">
                <a:solidFill>
                  <a:schemeClr val="accent2">
                    <a:lumMod val="75000"/>
                  </a:schemeClr>
                </a:solidFill>
                <a:cs typeface="Calibri"/>
              </a:rPr>
              <a:t>internals of deep architectures</a:t>
            </a:r>
            <a:r>
              <a:rPr lang="en-US" sz="2000" dirty="0">
                <a:cs typeface="Calibri"/>
              </a:rPr>
              <a:t>?</a:t>
            </a:r>
          </a:p>
          <a:p>
            <a:pPr lvl="1"/>
            <a:r>
              <a:rPr lang="en-US" sz="1600" dirty="0">
                <a:cs typeface="Calibri"/>
              </a:rPr>
              <a:t>Consider black-box or limit access to only gradients</a:t>
            </a:r>
          </a:p>
          <a:p>
            <a:endParaRPr lang="en-US" sz="2000" dirty="0">
              <a:cs typeface="Calibri"/>
            </a:endParaRPr>
          </a:p>
          <a:p>
            <a:r>
              <a:rPr lang="en-US" sz="2000" dirty="0">
                <a:cs typeface="Calibri"/>
              </a:rPr>
              <a:t>How to provide explanations for </a:t>
            </a:r>
            <a:r>
              <a:rPr lang="en-US" sz="2000" dirty="0">
                <a:solidFill>
                  <a:srgbClr val="7030A0"/>
                </a:solidFill>
                <a:cs typeface="Calibri"/>
              </a:rPr>
              <a:t>Computer Vision</a:t>
            </a:r>
            <a:r>
              <a:rPr lang="en-US" sz="2000" dirty="0">
                <a:cs typeface="Calibri"/>
              </a:rPr>
              <a:t>?</a:t>
            </a:r>
          </a:p>
          <a:p>
            <a:pPr lvl="1"/>
            <a:r>
              <a:rPr lang="en-US" sz="1600" dirty="0">
                <a:cs typeface="Calibri"/>
              </a:rPr>
              <a:t>We will limit to NLP.</a:t>
            </a:r>
          </a:p>
          <a:p>
            <a:endParaRPr lang="en-US" sz="2000" dirty="0">
              <a:cs typeface="Calibri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4C85439-082C-B34C-8D64-4AD683ECCF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895" y="265113"/>
            <a:ext cx="10515600" cy="1325563"/>
          </a:xfrm>
        </p:spPr>
        <p:txBody>
          <a:bodyPr/>
          <a:lstStyle/>
          <a:p>
            <a:r>
              <a:rPr lang="en-US" dirty="0">
                <a:cs typeface="Calibri Light"/>
              </a:rPr>
              <a:t>What this tutorial is NOT about?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FB660CA-02EA-634F-94EF-B36706C3B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B7511-68C3-284C-8EB8-130BD3C9BF8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122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A15F0F-4BA1-CA46-A6C4-A9D0CEB51E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Tutorial Roadmap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1234D1-F9F6-7643-8DF7-1473538E1A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Notions of </a:t>
            </a:r>
            <a:r>
              <a:rPr lang="en-US" dirty="0" err="1"/>
              <a:t>Explainability</a:t>
            </a:r>
            <a:endParaRPr lang="en-US" dirty="0"/>
          </a:p>
          <a:p>
            <a:endParaRPr lang="en-US" dirty="0"/>
          </a:p>
          <a:p>
            <a:r>
              <a:rPr lang="en-US" dirty="0"/>
              <a:t>Approaches towards explainable NLP</a:t>
            </a:r>
          </a:p>
          <a:p>
            <a:endParaRPr lang="en-US" dirty="0"/>
          </a:p>
          <a:p>
            <a:r>
              <a:rPr lang="en-US" dirty="0"/>
              <a:t>Explainable NLP in action</a:t>
            </a:r>
          </a:p>
          <a:p>
            <a:endParaRPr lang="en-US" dirty="0"/>
          </a:p>
          <a:p>
            <a:r>
              <a:rPr lang="en-US" dirty="0"/>
              <a:t>Road Ahead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A64575-5C26-4647-89CB-952FF176C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B7511-68C3-284C-8EB8-130BD3C9BF8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689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81AAC-45A5-DD4E-A6A6-0D9B2F272F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7386" y="2982200"/>
            <a:ext cx="10515600" cy="1325563"/>
          </a:xfrm>
        </p:spPr>
        <p:txBody>
          <a:bodyPr/>
          <a:lstStyle/>
          <a:p>
            <a:r>
              <a:rPr lang="en-US" dirty="0"/>
              <a:t>Notions of </a:t>
            </a:r>
            <a:r>
              <a:rPr lang="en-US" dirty="0" err="1"/>
              <a:t>Explainability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A1A6CD9-F046-1346-A1B9-3B9AF4CB7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B7511-68C3-284C-8EB8-130BD3C9BF8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186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4073F-8AC4-524E-AE9F-209BF87D9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Modular = Explainable 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C8923F-90C7-D94B-BB5E-EF657D4550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1789" y="1712743"/>
            <a:ext cx="9144000" cy="2513856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86D8378-E556-214A-B559-26533DC31B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8079726"/>
              </p:ext>
            </p:extLst>
          </p:nvPr>
        </p:nvGraphicFramePr>
        <p:xfrm>
          <a:off x="292569" y="4572092"/>
          <a:ext cx="2671348" cy="74676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563776">
                  <a:extLst>
                    <a:ext uri="{9D8B030D-6E8A-4147-A177-3AD203B41FA5}">
                      <a16:colId xmlns:a16="http://schemas.microsoft.com/office/drawing/2014/main" val="1697583145"/>
                    </a:ext>
                  </a:extLst>
                </a:gridCol>
                <a:gridCol w="702524">
                  <a:extLst>
                    <a:ext uri="{9D8B030D-6E8A-4147-A177-3AD203B41FA5}">
                      <a16:colId xmlns:a16="http://schemas.microsoft.com/office/drawing/2014/main" val="2552436070"/>
                    </a:ext>
                  </a:extLst>
                </a:gridCol>
                <a:gridCol w="702524">
                  <a:extLst>
                    <a:ext uri="{9D8B030D-6E8A-4147-A177-3AD203B41FA5}">
                      <a16:colId xmlns:a16="http://schemas.microsoft.com/office/drawing/2014/main" val="2357387345"/>
                    </a:ext>
                  </a:extLst>
                </a:gridCol>
                <a:gridCol w="702524">
                  <a:extLst>
                    <a:ext uri="{9D8B030D-6E8A-4147-A177-3AD203B41FA5}">
                      <a16:colId xmlns:a16="http://schemas.microsoft.com/office/drawing/2014/main" val="1959086348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latin typeface="Times" pitchFamily="2" charset="0"/>
                        </a:rPr>
                        <a:t>name</a:t>
                      </a:r>
                      <a:endParaRPr lang="en-US" sz="1000" b="1">
                        <a:solidFill>
                          <a:schemeClr val="tx1"/>
                        </a:solidFill>
                        <a:latin typeface="Times" pitchFamily="2" charset="0"/>
                      </a:endParaRPr>
                    </a:p>
                  </a:txBody>
                  <a:tcPr marL="68580" marR="68580" marT="34290" marB="3429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Times" pitchFamily="2" charset="0"/>
                        </a:rPr>
                        <a:t>birth place</a:t>
                      </a:r>
                      <a:endParaRPr lang="en-US" sz="1000" dirty="0">
                        <a:solidFill>
                          <a:schemeClr val="tx1"/>
                        </a:solidFill>
                        <a:latin typeface="Times" pitchFamily="2" charset="0"/>
                      </a:endParaRPr>
                    </a:p>
                  </a:txBody>
                  <a:tcPr marL="68580" marR="68580" marT="34290" marB="3429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latin typeface="Times" pitchFamily="2" charset="0"/>
                        </a:rPr>
                        <a:t>birth date</a:t>
                      </a:r>
                      <a:endParaRPr lang="en-US" sz="1000">
                        <a:solidFill>
                          <a:schemeClr val="tx1"/>
                        </a:solidFill>
                        <a:latin typeface="Times" pitchFamily="2" charset="0"/>
                      </a:endParaRPr>
                    </a:p>
                  </a:txBody>
                  <a:tcPr marL="68580" marR="68580" marT="34290" marB="3429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Times" pitchFamily="2" charset="0"/>
                        </a:rPr>
                        <a:t>wife</a:t>
                      </a:r>
                      <a:endParaRPr lang="en-US" sz="1000" dirty="0">
                        <a:solidFill>
                          <a:schemeClr val="tx1"/>
                        </a:solidFill>
                        <a:latin typeface="Times" pitchFamily="2" charset="0"/>
                      </a:endParaRPr>
                    </a:p>
                  </a:txBody>
                  <a:tcPr marL="68580" marR="68580" marT="34290" marB="3429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2634290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latin typeface="Times" pitchFamily="2" charset="0"/>
                        </a:rPr>
                        <a:t>Albert Einstein</a:t>
                      </a:r>
                      <a:endParaRPr lang="en-US" sz="1000">
                        <a:solidFill>
                          <a:schemeClr val="tx1"/>
                        </a:solidFill>
                        <a:latin typeface="Times" pitchFamily="2" charset="0"/>
                      </a:endParaRPr>
                    </a:p>
                  </a:txBody>
                  <a:tcPr marL="68580" marR="68580"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latin typeface="Times" pitchFamily="2" charset="0"/>
                        </a:rPr>
                        <a:t>Ulm, Germany</a:t>
                      </a:r>
                      <a:endParaRPr lang="en-US" sz="1000">
                        <a:solidFill>
                          <a:schemeClr val="tx1"/>
                        </a:solidFill>
                        <a:latin typeface="Times" pitchFamily="2" charset="0"/>
                      </a:endParaRPr>
                    </a:p>
                  </a:txBody>
                  <a:tcPr marL="68580" marR="68580"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latin typeface="Times" pitchFamily="2" charset="0"/>
                        </a:rPr>
                        <a:t>14 March 1879</a:t>
                      </a:r>
                      <a:endParaRPr lang="en-US" sz="1000">
                        <a:solidFill>
                          <a:schemeClr val="tx1"/>
                        </a:solidFill>
                        <a:latin typeface="Times" pitchFamily="2" charset="0"/>
                      </a:endParaRPr>
                    </a:p>
                  </a:txBody>
                  <a:tcPr marL="68580" marR="68580"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Times" pitchFamily="2" charset="0"/>
                        </a:rPr>
                        <a:t>Elsa Lowenthal</a:t>
                      </a:r>
                      <a:endParaRPr lang="en-US" sz="1000" dirty="0">
                        <a:solidFill>
                          <a:schemeClr val="tx1"/>
                        </a:solidFill>
                        <a:latin typeface="Times" pitchFamily="2" charset="0"/>
                      </a:endParaRPr>
                    </a:p>
                  </a:txBody>
                  <a:tcPr marL="68580" marR="68580"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0042541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1072CB3F-8C5A-BF4C-9648-FDAE87541893}"/>
              </a:ext>
            </a:extLst>
          </p:cNvPr>
          <p:cNvSpPr txBox="1"/>
          <p:nvPr/>
        </p:nvSpPr>
        <p:spPr>
          <a:xfrm>
            <a:off x="3845299" y="4572092"/>
            <a:ext cx="162736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>
                <a:latin typeface="Times" pitchFamily="2" charset="0"/>
              </a:rPr>
              <a:t>&lt; PERSON </a:t>
            </a:r>
            <a:r>
              <a:rPr lang="en-US" sz="900" dirty="0">
                <a:latin typeface="Times" pitchFamily="2" charset="0"/>
              </a:rPr>
              <a:t>birth place </a:t>
            </a:r>
            <a:r>
              <a:rPr lang="en-US" sz="900" b="1" dirty="0">
                <a:latin typeface="Times" pitchFamily="2" charset="0"/>
              </a:rPr>
              <a:t>GPE &gt;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2F3A53B-2AB6-3842-A088-4F599E918157}"/>
              </a:ext>
            </a:extLst>
          </p:cNvPr>
          <p:cNvSpPr txBox="1"/>
          <p:nvPr/>
        </p:nvSpPr>
        <p:spPr>
          <a:xfrm>
            <a:off x="3829268" y="4802924"/>
            <a:ext cx="165942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>
                <a:latin typeface="Times" pitchFamily="2" charset="0"/>
              </a:rPr>
              <a:t>&lt; PERSON </a:t>
            </a:r>
            <a:r>
              <a:rPr lang="en-US" sz="900" dirty="0">
                <a:latin typeface="Times" pitchFamily="2" charset="0"/>
              </a:rPr>
              <a:t>birth date</a:t>
            </a:r>
            <a:r>
              <a:rPr lang="en-US" sz="900" b="1" dirty="0">
                <a:latin typeface="Times" pitchFamily="2" charset="0"/>
              </a:rPr>
              <a:t> DATE &gt;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7BCB95-1E4F-544D-9C02-E8D9BC5A761D}"/>
              </a:ext>
            </a:extLst>
          </p:cNvPr>
          <p:cNvSpPr txBox="1"/>
          <p:nvPr/>
        </p:nvSpPr>
        <p:spPr>
          <a:xfrm>
            <a:off x="3872549" y="5053476"/>
            <a:ext cx="157286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>
                <a:latin typeface="Times" pitchFamily="2" charset="0"/>
              </a:rPr>
              <a:t>&lt; PERSON </a:t>
            </a:r>
            <a:r>
              <a:rPr lang="en-US" sz="900" dirty="0">
                <a:latin typeface="Times" pitchFamily="2" charset="0"/>
              </a:rPr>
              <a:t>wife</a:t>
            </a:r>
            <a:r>
              <a:rPr lang="en-US" sz="900" b="1" dirty="0">
                <a:latin typeface="Times" pitchFamily="2" charset="0"/>
              </a:rPr>
              <a:t> PERSON &gt;</a:t>
            </a:r>
          </a:p>
        </p:txBody>
      </p:sp>
      <p:pic>
        <p:nvPicPr>
          <p:cNvPr id="13" name="Picture 12" descr="Text, letter&#10;&#10;Description automatically generated">
            <a:extLst>
              <a:ext uri="{FF2B5EF4-FFF2-40B4-BE49-F238E27FC236}">
                <a16:creationId xmlns:a16="http://schemas.microsoft.com/office/drawing/2014/main" id="{85D5E2CF-77EA-7D45-8C09-718B19C2BE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3789" y="4555529"/>
            <a:ext cx="2692346" cy="72877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26F3670-4357-3446-8A10-8736528BAA28}"/>
              </a:ext>
            </a:extLst>
          </p:cNvPr>
          <p:cNvSpPr txBox="1"/>
          <p:nvPr/>
        </p:nvSpPr>
        <p:spPr>
          <a:xfrm>
            <a:off x="9154509" y="4595174"/>
            <a:ext cx="29218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Albert Einstein was born in Ulm, Germany. He has birthday on 14 March 1879. Elsa Lowenthal is the wife of him.</a:t>
            </a:r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F65C0E12-CC48-FB40-BD69-71528A907AE0}"/>
              </a:ext>
            </a:extLst>
          </p:cNvPr>
          <p:cNvSpPr/>
          <p:nvPr/>
        </p:nvSpPr>
        <p:spPr>
          <a:xfrm>
            <a:off x="3226676" y="4802924"/>
            <a:ext cx="462455" cy="2505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307A337B-5287-C44A-9B53-C853C62E8209}"/>
              </a:ext>
            </a:extLst>
          </p:cNvPr>
          <p:cNvSpPr/>
          <p:nvPr/>
        </p:nvSpPr>
        <p:spPr>
          <a:xfrm>
            <a:off x="5504728" y="4793063"/>
            <a:ext cx="462455" cy="2505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4E899FD4-CA9B-374A-A8DA-FA898990D8B8}"/>
              </a:ext>
            </a:extLst>
          </p:cNvPr>
          <p:cNvSpPr/>
          <p:nvPr/>
        </p:nvSpPr>
        <p:spPr>
          <a:xfrm>
            <a:off x="8725827" y="4783204"/>
            <a:ext cx="462455" cy="2505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A9342B2-278F-5846-8D86-ADC48F270207}"/>
              </a:ext>
            </a:extLst>
          </p:cNvPr>
          <p:cNvSpPr/>
          <p:nvPr/>
        </p:nvSpPr>
        <p:spPr>
          <a:xfrm>
            <a:off x="400338" y="5664345"/>
            <a:ext cx="365176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5400" b="0" cap="none" spc="0" dirty="0">
                <a:ln w="0"/>
                <a:solidFill>
                  <a:srgbClr val="7030A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Data-to-Text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7596B42-5359-CE4E-9819-EED389EF6B46}"/>
              </a:ext>
            </a:extLst>
          </p:cNvPr>
          <p:cNvSpPr/>
          <p:nvPr/>
        </p:nvSpPr>
        <p:spPr>
          <a:xfrm>
            <a:off x="4298731" y="6068298"/>
            <a:ext cx="77776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dirty="0" err="1">
                <a:hlinkClick r:id="rId4"/>
              </a:rPr>
              <a:t>Laha</a:t>
            </a:r>
            <a:r>
              <a:rPr lang="en-CA" dirty="0">
                <a:hlinkClick r:id="rId4"/>
              </a:rPr>
              <a:t> et al., Scalable Micro-planned Generation of Discourse from Structured Data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EB5DF55-CE9F-0444-B381-829778D800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B7511-68C3-284C-8EB8-130BD3C9BF8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5892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B04CB-DBF9-ED47-81EE-8138C658E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Modes of explanations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C4393D-F668-BE44-8AEC-F82AAF4E83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3200" dirty="0"/>
              <a:t>Intrinsic</a:t>
            </a:r>
          </a:p>
          <a:p>
            <a:pPr lvl="1"/>
            <a:r>
              <a:rPr lang="en-US" sz="3200" dirty="0"/>
              <a:t>Models which are interpretable by design</a:t>
            </a:r>
          </a:p>
          <a:p>
            <a:pPr lvl="1"/>
            <a:r>
              <a:rPr lang="en-US" sz="3200" dirty="0"/>
              <a:t>Modular</a:t>
            </a:r>
          </a:p>
          <a:p>
            <a:pPr lvl="1"/>
            <a:r>
              <a:rPr lang="en-US" sz="3200" dirty="0"/>
              <a:t>Trained to provide explanations – for ex. Attention</a:t>
            </a:r>
          </a:p>
          <a:p>
            <a:pPr lvl="1"/>
            <a:endParaRPr lang="en-US" sz="3200" dirty="0"/>
          </a:p>
          <a:p>
            <a:endParaRPr lang="en-US" sz="3200" dirty="0"/>
          </a:p>
          <a:p>
            <a:r>
              <a:rPr lang="en-US" sz="3200" dirty="0"/>
              <a:t>Post-hoc</a:t>
            </a:r>
          </a:p>
          <a:p>
            <a:pPr lvl="1"/>
            <a:r>
              <a:rPr lang="en-US" sz="2800" dirty="0"/>
              <a:t>Not tied to the model, hence model-agnostic</a:t>
            </a:r>
          </a:p>
          <a:p>
            <a:pPr lvl="1"/>
            <a:r>
              <a:rPr lang="en-US" sz="2800" dirty="0"/>
              <a:t>Usually applied after model prediction (retroactively)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928D11-8E00-2F41-BAB6-DEC9E9703E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B7511-68C3-284C-8EB8-130BD3C9BF8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2758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12B489-B455-544D-8F0B-B8DFDB5B7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Post-hoc </a:t>
            </a:r>
            <a:r>
              <a:rPr lang="en-US" dirty="0" err="1"/>
              <a:t>Explainability</a:t>
            </a:r>
            <a:endParaRPr lang="en-US" dirty="0"/>
          </a:p>
        </p:txBody>
      </p:sp>
      <p:pic>
        <p:nvPicPr>
          <p:cNvPr id="4" name="Picture 3" descr="Diagram, schematic&#10;&#10;Description automatically generated">
            <a:extLst>
              <a:ext uri="{FF2B5EF4-FFF2-40B4-BE49-F238E27FC236}">
                <a16:creationId xmlns:a16="http://schemas.microsoft.com/office/drawing/2014/main" id="{03BAAE7E-777D-4B4C-9D84-41B4BB2799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9274" y="1825624"/>
            <a:ext cx="7510463" cy="436436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68FA7A2-D65E-5D49-83E5-E03615F4BF1F}"/>
              </a:ext>
            </a:extLst>
          </p:cNvPr>
          <p:cNvSpPr txBox="1"/>
          <p:nvPr/>
        </p:nvSpPr>
        <p:spPr>
          <a:xfrm>
            <a:off x="5815013" y="6308209"/>
            <a:ext cx="50951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Slide from </a:t>
            </a:r>
            <a:r>
              <a:rPr lang="en-US" dirty="0">
                <a:hlinkClick r:id="rId3"/>
              </a:rPr>
              <a:t>SIGKDD Tutorial on </a:t>
            </a:r>
            <a:r>
              <a:rPr lang="en-US" dirty="0" err="1">
                <a:hlinkClick r:id="rId3"/>
              </a:rPr>
              <a:t>Explainability</a:t>
            </a:r>
            <a:r>
              <a:rPr lang="en-US" dirty="0">
                <a:hlinkClick r:id="rId3"/>
              </a:rPr>
              <a:t> for NLP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CC3BCBC-694A-E946-B1CA-89DBB556C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B7511-68C3-284C-8EB8-130BD3C9BF8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8431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FEF93B-EC79-0D4E-B752-0517F3C91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explanation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476A1C-8125-8346-A624-B920EAE4CB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87574"/>
            <a:ext cx="10515600" cy="4351338"/>
          </a:xfrm>
        </p:spPr>
        <p:txBody>
          <a:bodyPr/>
          <a:lstStyle/>
          <a:p>
            <a:r>
              <a:rPr lang="en-US" dirty="0"/>
              <a:t>Feature attribution</a:t>
            </a:r>
          </a:p>
          <a:p>
            <a:r>
              <a:rPr lang="en-US" dirty="0"/>
              <a:t>Rules/Decision Trees</a:t>
            </a:r>
          </a:p>
          <a:p>
            <a:r>
              <a:rPr lang="en-US" dirty="0"/>
              <a:t>Rationale</a:t>
            </a:r>
          </a:p>
          <a:p>
            <a:r>
              <a:rPr lang="en-US" dirty="0"/>
              <a:t>Similar examples</a:t>
            </a:r>
          </a:p>
          <a:p>
            <a:r>
              <a:rPr lang="en-US" dirty="0"/>
              <a:t>Adversarial examples</a:t>
            </a:r>
          </a:p>
          <a:p>
            <a:r>
              <a:rPr lang="en-US" dirty="0"/>
              <a:t>Natural language</a:t>
            </a:r>
          </a:p>
          <a:p>
            <a:r>
              <a:rPr lang="en-US" dirty="0"/>
              <a:t>Counterfactual explanations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3F7B0A-EFEB-EF42-8976-DD0CE35F4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B7511-68C3-284C-8EB8-130BD3C9BF8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0155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C0A3C-D496-AF48-9AE7-3C4D5170F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Explanation: Feature Attribution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92AB78-B74E-3749-8BCA-1F5E630E98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Sample movie review: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7A48C2-C5CA-3C43-9002-F5B62442A3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B7511-68C3-284C-8EB8-130BD3C9BF81}" type="slidenum">
              <a:rPr lang="en-US" smtClean="0"/>
              <a:t>17</a:t>
            </a:fld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73CEEBC-5893-534A-85F8-41D43CA61174}"/>
              </a:ext>
            </a:extLst>
          </p:cNvPr>
          <p:cNvGrpSpPr/>
          <p:nvPr/>
        </p:nvGrpSpPr>
        <p:grpSpPr>
          <a:xfrm>
            <a:off x="115072" y="2515608"/>
            <a:ext cx="12257010" cy="1664652"/>
            <a:chOff x="229372" y="2635389"/>
            <a:chExt cx="12257010" cy="1664652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EA26371-CD0A-1B4F-AFA4-DCB0419A9F32}"/>
                </a:ext>
              </a:extLst>
            </p:cNvPr>
            <p:cNvSpPr/>
            <p:nvPr/>
          </p:nvSpPr>
          <p:spPr>
            <a:xfrm>
              <a:off x="229372" y="2635389"/>
              <a:ext cx="12257010" cy="95410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r>
                <a:rPr lang="en-US" sz="2800" dirty="0">
                  <a:solidFill>
                    <a:schemeClr val="accent1">
                      <a:lumMod val="75000"/>
                    </a:schemeClr>
                  </a:solidFill>
                </a:rPr>
                <a:t>“I thought this was a wonderful way to spend time on a too hot summer weekend, </a:t>
              </a:r>
            </a:p>
            <a:p>
              <a:r>
                <a:rPr lang="en-US" sz="2800" dirty="0">
                  <a:solidFill>
                    <a:schemeClr val="accent1">
                      <a:lumMod val="75000"/>
                    </a:schemeClr>
                  </a:solidFill>
                </a:rPr>
                <a:t>sitting in the air-conditioned theater and watching a light-hearted comedy.”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DE2595D-6DFE-F24C-96E7-701D7FA7C6A3}"/>
                </a:ext>
              </a:extLst>
            </p:cNvPr>
            <p:cNvSpPr/>
            <p:nvPr/>
          </p:nvSpPr>
          <p:spPr>
            <a:xfrm>
              <a:off x="4503887" y="3838376"/>
              <a:ext cx="2812758" cy="46166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GB" sz="2400" b="0" cap="none" spc="0" dirty="0">
                  <a:ln w="0"/>
                  <a:solidFill>
                    <a:schemeClr val="bg2">
                      <a:lumMod val="10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Prediction</a:t>
              </a:r>
              <a:r>
                <a:rPr lang="en-GB" sz="24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 : </a:t>
              </a:r>
              <a:r>
                <a:rPr lang="en-GB" sz="2400" b="0" cap="none" spc="0" dirty="0">
                  <a:ln w="0"/>
                  <a:solidFill>
                    <a:srgbClr val="00B050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POSITIVE</a:t>
              </a: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9D039599-0514-C243-82E9-1DBF98AB6E29}"/>
              </a:ext>
            </a:extLst>
          </p:cNvPr>
          <p:cNvSpPr/>
          <p:nvPr/>
        </p:nvSpPr>
        <p:spPr>
          <a:xfrm>
            <a:off x="229372" y="5182645"/>
            <a:ext cx="12257010" cy="95410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“</a:t>
            </a:r>
            <a:r>
              <a:rPr lang="en-US" sz="2800" dirty="0">
                <a:solidFill>
                  <a:srgbClr val="7030A0"/>
                </a:solidFill>
              </a:rPr>
              <a:t>I thought this was a </a:t>
            </a:r>
            <a:r>
              <a:rPr lang="en-US" sz="2800" dirty="0">
                <a:solidFill>
                  <a:srgbClr val="7030A0"/>
                </a:solidFill>
                <a:highlight>
                  <a:srgbClr val="00FF00"/>
                </a:highlight>
              </a:rPr>
              <a:t>wonderful</a:t>
            </a:r>
            <a:r>
              <a:rPr lang="en-US" sz="2800" dirty="0">
                <a:solidFill>
                  <a:srgbClr val="7030A0"/>
                </a:solidFill>
              </a:rPr>
              <a:t> way to spend time on a too </a:t>
            </a:r>
            <a:r>
              <a:rPr lang="en-US" sz="2800" dirty="0">
                <a:solidFill>
                  <a:srgbClr val="7030A0"/>
                </a:solidFill>
                <a:highlight>
                  <a:srgbClr val="FF0000"/>
                </a:highlight>
              </a:rPr>
              <a:t>hot summer </a:t>
            </a:r>
            <a:r>
              <a:rPr lang="en-US" sz="2800" dirty="0">
                <a:solidFill>
                  <a:srgbClr val="7030A0"/>
                </a:solidFill>
              </a:rPr>
              <a:t>weekend, </a:t>
            </a:r>
          </a:p>
          <a:p>
            <a:r>
              <a:rPr lang="en-US" sz="2800" dirty="0">
                <a:solidFill>
                  <a:srgbClr val="7030A0"/>
                </a:solidFill>
              </a:rPr>
              <a:t>sitting in the </a:t>
            </a:r>
            <a:r>
              <a:rPr lang="en-US" sz="2800" dirty="0">
                <a:solidFill>
                  <a:srgbClr val="7030A0"/>
                </a:solidFill>
                <a:highlight>
                  <a:srgbClr val="00FF00"/>
                </a:highlight>
              </a:rPr>
              <a:t>air-conditioned theater </a:t>
            </a:r>
            <a:r>
              <a:rPr lang="en-US" sz="2800" dirty="0">
                <a:solidFill>
                  <a:srgbClr val="7030A0"/>
                </a:solidFill>
              </a:rPr>
              <a:t>and watching a </a:t>
            </a:r>
            <a:r>
              <a:rPr lang="en-US" sz="2800" dirty="0">
                <a:solidFill>
                  <a:srgbClr val="7030A0"/>
                </a:solidFill>
                <a:highlight>
                  <a:srgbClr val="00FF00"/>
                </a:highlight>
              </a:rPr>
              <a:t>light-hearted comedy</a:t>
            </a:r>
            <a:r>
              <a:rPr lang="en-US" sz="2800" dirty="0">
                <a:solidFill>
                  <a:srgbClr val="7030A0"/>
                </a:solidFill>
              </a:rPr>
              <a:t>.”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8217063-1DD1-9C4D-939D-5FF0978AFF8D}"/>
              </a:ext>
            </a:extLst>
          </p:cNvPr>
          <p:cNvSpPr/>
          <p:nvPr/>
        </p:nvSpPr>
        <p:spPr>
          <a:xfrm>
            <a:off x="115072" y="2414588"/>
            <a:ext cx="11972153" cy="192881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own Arrow 10">
            <a:extLst>
              <a:ext uri="{FF2B5EF4-FFF2-40B4-BE49-F238E27FC236}">
                <a16:creationId xmlns:a16="http://schemas.microsoft.com/office/drawing/2014/main" id="{1FE03724-D45A-734A-AECA-93307F033EB8}"/>
              </a:ext>
            </a:extLst>
          </p:cNvPr>
          <p:cNvSpPr/>
          <p:nvPr/>
        </p:nvSpPr>
        <p:spPr>
          <a:xfrm>
            <a:off x="5795966" y="4522787"/>
            <a:ext cx="447611" cy="54451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0672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C0A3C-D496-AF48-9AE7-3C4D5170F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Explanation: Rules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92AB78-B74E-3749-8BCA-1F5E630E98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Sample movie review: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7A48C2-C5CA-3C43-9002-F5B62442A3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B7511-68C3-284C-8EB8-130BD3C9BF81}" type="slidenum">
              <a:rPr lang="en-US" smtClean="0"/>
              <a:t>18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D039599-0514-C243-82E9-1DBF98AB6E29}"/>
              </a:ext>
            </a:extLst>
          </p:cNvPr>
          <p:cNvSpPr/>
          <p:nvPr/>
        </p:nvSpPr>
        <p:spPr>
          <a:xfrm>
            <a:off x="1543822" y="5198856"/>
            <a:ext cx="8547468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2800" dirty="0">
                <a:solidFill>
                  <a:schemeClr val="tx2">
                    <a:lumMod val="50000"/>
                  </a:schemeClr>
                </a:solidFill>
              </a:rPr>
              <a:t>Rule Explanation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: </a:t>
            </a:r>
            <a:r>
              <a:rPr lang="en-US" sz="2800" dirty="0">
                <a:solidFill>
                  <a:srgbClr val="7030A0"/>
                </a:solidFill>
              </a:rPr>
              <a:t>#(</a:t>
            </a:r>
            <a:r>
              <a:rPr lang="en-US" sz="2800" dirty="0" err="1">
                <a:solidFill>
                  <a:srgbClr val="7030A0"/>
                </a:solidFill>
              </a:rPr>
              <a:t>positive_words</a:t>
            </a:r>
            <a:r>
              <a:rPr lang="en-US" sz="2800" dirty="0">
                <a:solidFill>
                  <a:srgbClr val="7030A0"/>
                </a:solidFill>
              </a:rPr>
              <a:t>) &gt; #(</a:t>
            </a:r>
            <a:r>
              <a:rPr lang="en-US" sz="2800" dirty="0" err="1">
                <a:solidFill>
                  <a:srgbClr val="7030A0"/>
                </a:solidFill>
              </a:rPr>
              <a:t>negative_words</a:t>
            </a:r>
            <a:r>
              <a:rPr lang="en-US" sz="2800" dirty="0">
                <a:solidFill>
                  <a:srgbClr val="7030A0"/>
                </a:solidFill>
              </a:rPr>
              <a:t>)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.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938C2C8-8E6C-F044-8390-0AC846D3BB7B}"/>
              </a:ext>
            </a:extLst>
          </p:cNvPr>
          <p:cNvGrpSpPr/>
          <p:nvPr/>
        </p:nvGrpSpPr>
        <p:grpSpPr>
          <a:xfrm>
            <a:off x="115072" y="2515608"/>
            <a:ext cx="12257010" cy="1664652"/>
            <a:chOff x="229372" y="2635389"/>
            <a:chExt cx="12257010" cy="1664652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F8678F2-A18B-D649-896F-0CCBE1FA51C9}"/>
                </a:ext>
              </a:extLst>
            </p:cNvPr>
            <p:cNvSpPr/>
            <p:nvPr/>
          </p:nvSpPr>
          <p:spPr>
            <a:xfrm>
              <a:off x="229372" y="2635389"/>
              <a:ext cx="12257010" cy="95410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r>
                <a:rPr lang="en-US" sz="2800" dirty="0">
                  <a:solidFill>
                    <a:schemeClr val="accent1">
                      <a:lumMod val="75000"/>
                    </a:schemeClr>
                  </a:solidFill>
                </a:rPr>
                <a:t>“I thought this was a wonderful way to spend time on a too hot summer weekend, </a:t>
              </a:r>
            </a:p>
            <a:p>
              <a:r>
                <a:rPr lang="en-US" sz="2800" dirty="0">
                  <a:solidFill>
                    <a:schemeClr val="accent1">
                      <a:lumMod val="75000"/>
                    </a:schemeClr>
                  </a:solidFill>
                </a:rPr>
                <a:t>sitting in the air-conditioned theater and watching a light-hearted comedy.”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A408A27-CCDD-7C40-A5CE-FF14AF53DA80}"/>
                </a:ext>
              </a:extLst>
            </p:cNvPr>
            <p:cNvSpPr/>
            <p:nvPr/>
          </p:nvSpPr>
          <p:spPr>
            <a:xfrm>
              <a:off x="4503887" y="3838376"/>
              <a:ext cx="2812758" cy="46166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GB" sz="2400" b="0" cap="none" spc="0" dirty="0">
                  <a:ln w="0"/>
                  <a:solidFill>
                    <a:schemeClr val="bg2">
                      <a:lumMod val="10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Prediction</a:t>
              </a:r>
              <a:r>
                <a:rPr lang="en-GB" sz="24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 : </a:t>
              </a:r>
              <a:r>
                <a:rPr lang="en-GB" sz="2400" b="0" cap="none" spc="0" dirty="0">
                  <a:ln w="0"/>
                  <a:solidFill>
                    <a:srgbClr val="00B050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POSITIVE</a:t>
              </a:r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24573A93-7B0B-0D4E-A6F1-D45C9BC8D6BC}"/>
              </a:ext>
            </a:extLst>
          </p:cNvPr>
          <p:cNvSpPr/>
          <p:nvPr/>
        </p:nvSpPr>
        <p:spPr>
          <a:xfrm>
            <a:off x="115072" y="2414588"/>
            <a:ext cx="11972153" cy="192881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own Arrow 12">
            <a:extLst>
              <a:ext uri="{FF2B5EF4-FFF2-40B4-BE49-F238E27FC236}">
                <a16:creationId xmlns:a16="http://schemas.microsoft.com/office/drawing/2014/main" id="{B9B5D82B-DCBD-9649-B957-E73ECD8CDD82}"/>
              </a:ext>
            </a:extLst>
          </p:cNvPr>
          <p:cNvSpPr/>
          <p:nvPr/>
        </p:nvSpPr>
        <p:spPr>
          <a:xfrm>
            <a:off x="5795966" y="4522787"/>
            <a:ext cx="447611" cy="54451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6792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C0A3C-D496-AF48-9AE7-3C4D5170F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Explanation: Rationale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92AB78-B74E-3749-8BCA-1F5E630E98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Sample movie review: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7A48C2-C5CA-3C43-9002-F5B62442A3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B7511-68C3-284C-8EB8-130BD3C9BF81}" type="slidenum">
              <a:rPr lang="en-US" smtClean="0"/>
              <a:t>19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D039599-0514-C243-82E9-1DBF98AB6E29}"/>
              </a:ext>
            </a:extLst>
          </p:cNvPr>
          <p:cNvSpPr/>
          <p:nvPr/>
        </p:nvSpPr>
        <p:spPr>
          <a:xfrm>
            <a:off x="3015434" y="5213143"/>
            <a:ext cx="6475042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2800" dirty="0">
                <a:solidFill>
                  <a:schemeClr val="tx2">
                    <a:lumMod val="50000"/>
                  </a:schemeClr>
                </a:solidFill>
              </a:rPr>
              <a:t>Rationale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: </a:t>
            </a:r>
            <a:r>
              <a:rPr lang="en-US" sz="2800" dirty="0">
                <a:solidFill>
                  <a:srgbClr val="7030A0"/>
                </a:solidFill>
              </a:rPr>
              <a:t>“</a:t>
            </a:r>
            <a:r>
              <a:rPr lang="en-US" sz="2800" b="1" dirty="0">
                <a:solidFill>
                  <a:srgbClr val="7030A0"/>
                </a:solidFill>
              </a:rPr>
              <a:t>wonderful way to spend time</a:t>
            </a:r>
            <a:r>
              <a:rPr lang="en-US" sz="2800" dirty="0">
                <a:solidFill>
                  <a:srgbClr val="7030A0"/>
                </a:solidFill>
              </a:rPr>
              <a:t>”.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F2386A3-9950-314E-A178-8083501077F0}"/>
              </a:ext>
            </a:extLst>
          </p:cNvPr>
          <p:cNvGrpSpPr/>
          <p:nvPr/>
        </p:nvGrpSpPr>
        <p:grpSpPr>
          <a:xfrm>
            <a:off x="115072" y="2515608"/>
            <a:ext cx="12257010" cy="1664652"/>
            <a:chOff x="229372" y="2635389"/>
            <a:chExt cx="12257010" cy="1664652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E3ED07F-0494-DB4D-A77C-C6682D7A9216}"/>
                </a:ext>
              </a:extLst>
            </p:cNvPr>
            <p:cNvSpPr/>
            <p:nvPr/>
          </p:nvSpPr>
          <p:spPr>
            <a:xfrm>
              <a:off x="229372" y="2635389"/>
              <a:ext cx="12257010" cy="95410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r>
                <a:rPr lang="en-US" sz="2800" dirty="0">
                  <a:solidFill>
                    <a:schemeClr val="accent1">
                      <a:lumMod val="75000"/>
                    </a:schemeClr>
                  </a:solidFill>
                </a:rPr>
                <a:t>“I thought this was a wonderful way to spend time on a too hot summer weekend, </a:t>
              </a:r>
            </a:p>
            <a:p>
              <a:r>
                <a:rPr lang="en-US" sz="2800" dirty="0">
                  <a:solidFill>
                    <a:schemeClr val="accent1">
                      <a:lumMod val="75000"/>
                    </a:schemeClr>
                  </a:solidFill>
                </a:rPr>
                <a:t>sitting in the air-conditioned theater and watching a light-hearted comedy.”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A1EF57B-9F19-064B-B35C-1EFA4128EB32}"/>
                </a:ext>
              </a:extLst>
            </p:cNvPr>
            <p:cNvSpPr/>
            <p:nvPr/>
          </p:nvSpPr>
          <p:spPr>
            <a:xfrm>
              <a:off x="4503887" y="3838376"/>
              <a:ext cx="2812758" cy="46166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GB" sz="2400" b="0" cap="none" spc="0" dirty="0">
                  <a:ln w="0"/>
                  <a:solidFill>
                    <a:schemeClr val="bg2">
                      <a:lumMod val="10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Prediction</a:t>
              </a:r>
              <a:r>
                <a:rPr lang="en-GB" sz="24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 : </a:t>
              </a:r>
              <a:r>
                <a:rPr lang="en-GB" sz="2400" b="0" cap="none" spc="0" dirty="0">
                  <a:ln w="0"/>
                  <a:solidFill>
                    <a:srgbClr val="00B050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POSITIVE</a:t>
              </a:r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7F65F9F5-2E63-7C40-B65D-F2D5396FE167}"/>
              </a:ext>
            </a:extLst>
          </p:cNvPr>
          <p:cNvSpPr/>
          <p:nvPr/>
        </p:nvSpPr>
        <p:spPr>
          <a:xfrm>
            <a:off x="115072" y="2414588"/>
            <a:ext cx="11972153" cy="192881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Down Arrow 11">
            <a:extLst>
              <a:ext uri="{FF2B5EF4-FFF2-40B4-BE49-F238E27FC236}">
                <a16:creationId xmlns:a16="http://schemas.microsoft.com/office/drawing/2014/main" id="{011F856E-E457-9A48-9487-E725A2983AE5}"/>
              </a:ext>
            </a:extLst>
          </p:cNvPr>
          <p:cNvSpPr/>
          <p:nvPr/>
        </p:nvSpPr>
        <p:spPr>
          <a:xfrm>
            <a:off x="5795966" y="4522787"/>
            <a:ext cx="447611" cy="54451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7390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30B341-0CB1-4241-8010-70C9C9463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GPT-3 let loose!!!</a:t>
            </a:r>
          </a:p>
        </p:txBody>
      </p:sp>
      <p:pic>
        <p:nvPicPr>
          <p:cNvPr id="4" name="Content Placeholder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EE90B6B3-65A0-3D4F-A4FE-53D359BBDC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7904" y="1783834"/>
            <a:ext cx="4364042" cy="435133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FB98752-4308-0346-AF81-552932607988}"/>
              </a:ext>
            </a:extLst>
          </p:cNvPr>
          <p:cNvSpPr/>
          <p:nvPr/>
        </p:nvSpPr>
        <p:spPr>
          <a:xfrm>
            <a:off x="1027904" y="6228318"/>
            <a:ext cx="873045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thenextweb.com</a:t>
            </a:r>
            <a:r>
              <a:rPr lang="en-US" dirty="0"/>
              <a:t>/news/someone-let-a-gpt-3-bot-loose-on-reddit-it-didnt-end-well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F2FC5D6-91C9-CE48-8164-38FEFBF68BB0}"/>
              </a:ext>
            </a:extLst>
          </p:cNvPr>
          <p:cNvSpPr/>
          <p:nvPr/>
        </p:nvSpPr>
        <p:spPr>
          <a:xfrm>
            <a:off x="1027904" y="6488668"/>
            <a:ext cx="55293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www.reddit.com</a:t>
            </a:r>
            <a:r>
              <a:rPr lang="en-US" dirty="0"/>
              <a:t>/user/</a:t>
            </a:r>
            <a:r>
              <a:rPr lang="en-US" dirty="0" err="1"/>
              <a:t>thegentlemetre</a:t>
            </a:r>
            <a:r>
              <a:rPr lang="en-US" dirty="0"/>
              <a:t>/?sort=top</a:t>
            </a:r>
          </a:p>
        </p:txBody>
      </p:sp>
      <p:pic>
        <p:nvPicPr>
          <p:cNvPr id="8" name="Picture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58AD57E-24DB-BA42-ABCC-55F82C7358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0056" y="1690688"/>
            <a:ext cx="3276600" cy="43561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CDBCCF-9047-3C47-8EFF-167A14B42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B7511-68C3-284C-8EB8-130BD3C9BF8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6838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C0A3C-D496-AF48-9AE7-3C4D5170F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Explanation: Similar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92AB78-B74E-3749-8BCA-1F5E630E98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Sample movie review: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7A48C2-C5CA-3C43-9002-F5B62442A3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B7511-68C3-284C-8EB8-130BD3C9BF81}" type="slidenum">
              <a:rPr lang="en-US" smtClean="0"/>
              <a:t>20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D039599-0514-C243-82E9-1DBF98AB6E29}"/>
              </a:ext>
            </a:extLst>
          </p:cNvPr>
          <p:cNvSpPr/>
          <p:nvPr/>
        </p:nvSpPr>
        <p:spPr>
          <a:xfrm>
            <a:off x="1841346" y="4905593"/>
            <a:ext cx="8804462" cy="18158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2800" dirty="0">
                <a:solidFill>
                  <a:schemeClr val="tx2">
                    <a:lumMod val="50000"/>
                  </a:schemeClr>
                </a:solidFill>
              </a:rPr>
              <a:t>Similar examples with positive label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:</a:t>
            </a:r>
            <a:br>
              <a:rPr lang="en-US" sz="2800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sz="2800" dirty="0">
                <a:solidFill>
                  <a:srgbClr val="7030A0"/>
                </a:solidFill>
              </a:rPr>
              <a:t>1. This was a fabulous way to spend time.</a:t>
            </a:r>
          </a:p>
          <a:p>
            <a:r>
              <a:rPr lang="en-US" sz="2800" dirty="0">
                <a:solidFill>
                  <a:srgbClr val="7030A0"/>
                </a:solidFill>
              </a:rPr>
              <a:t>2. I loved this light-hearted comedy.</a:t>
            </a:r>
          </a:p>
          <a:p>
            <a:r>
              <a:rPr lang="en-US" sz="2800" dirty="0">
                <a:solidFill>
                  <a:srgbClr val="7030A0"/>
                </a:solidFill>
              </a:rPr>
              <a:t>3. It was so comfortable sitting in a air-conditioned theatre.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039A9FF-BD79-3348-A448-A2F84CB2D29A}"/>
              </a:ext>
            </a:extLst>
          </p:cNvPr>
          <p:cNvGrpSpPr/>
          <p:nvPr/>
        </p:nvGrpSpPr>
        <p:grpSpPr>
          <a:xfrm>
            <a:off x="115072" y="2515608"/>
            <a:ext cx="12257010" cy="1664652"/>
            <a:chOff x="229372" y="2635389"/>
            <a:chExt cx="12257010" cy="1664652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57769C3-ECBD-1249-9276-5CEF7730C08E}"/>
                </a:ext>
              </a:extLst>
            </p:cNvPr>
            <p:cNvSpPr/>
            <p:nvPr/>
          </p:nvSpPr>
          <p:spPr>
            <a:xfrm>
              <a:off x="229372" y="2635389"/>
              <a:ext cx="12257010" cy="95410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r>
                <a:rPr lang="en-US" sz="2800" dirty="0">
                  <a:solidFill>
                    <a:schemeClr val="accent1">
                      <a:lumMod val="75000"/>
                    </a:schemeClr>
                  </a:solidFill>
                </a:rPr>
                <a:t>“I thought this was a wonderful way to spend time on a too hot summer weekend, </a:t>
              </a:r>
            </a:p>
            <a:p>
              <a:r>
                <a:rPr lang="en-US" sz="2800" dirty="0">
                  <a:solidFill>
                    <a:schemeClr val="accent1">
                      <a:lumMod val="75000"/>
                    </a:schemeClr>
                  </a:solidFill>
                </a:rPr>
                <a:t>sitting in the air-conditioned theater and watching a light-hearted comedy.”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803F42C-CE7A-1142-98C0-8C2402B17FB5}"/>
                </a:ext>
              </a:extLst>
            </p:cNvPr>
            <p:cNvSpPr/>
            <p:nvPr/>
          </p:nvSpPr>
          <p:spPr>
            <a:xfrm>
              <a:off x="4503887" y="3838376"/>
              <a:ext cx="2812758" cy="46166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GB" sz="2400" b="0" cap="none" spc="0" dirty="0">
                  <a:ln w="0"/>
                  <a:solidFill>
                    <a:schemeClr val="bg2">
                      <a:lumMod val="10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Prediction</a:t>
              </a:r>
              <a:r>
                <a:rPr lang="en-GB" sz="24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 : </a:t>
              </a:r>
              <a:r>
                <a:rPr lang="en-GB" sz="2400" b="0" cap="none" spc="0" dirty="0">
                  <a:ln w="0"/>
                  <a:solidFill>
                    <a:srgbClr val="00B050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POSITIVE</a:t>
              </a:r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BAA1887E-152E-DC4F-B2A9-EB60219C25AA}"/>
              </a:ext>
            </a:extLst>
          </p:cNvPr>
          <p:cNvSpPr/>
          <p:nvPr/>
        </p:nvSpPr>
        <p:spPr>
          <a:xfrm>
            <a:off x="115072" y="2414588"/>
            <a:ext cx="11972153" cy="192881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Down Arrow 11">
            <a:extLst>
              <a:ext uri="{FF2B5EF4-FFF2-40B4-BE49-F238E27FC236}">
                <a16:creationId xmlns:a16="http://schemas.microsoft.com/office/drawing/2014/main" id="{47418959-1FA8-8343-92C5-AD4D3F5B0CBE}"/>
              </a:ext>
            </a:extLst>
          </p:cNvPr>
          <p:cNvSpPr/>
          <p:nvPr/>
        </p:nvSpPr>
        <p:spPr>
          <a:xfrm>
            <a:off x="5795966" y="4413855"/>
            <a:ext cx="447611" cy="54451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2569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C0A3C-D496-AF48-9AE7-3C4D5170F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Explanation: Counterfactual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92AB78-B74E-3749-8BCA-1F5E630E98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Sample movie review: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7A48C2-C5CA-3C43-9002-F5B62442A3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B7511-68C3-284C-8EB8-130BD3C9BF81}" type="slidenum">
              <a:rPr lang="en-US" smtClean="0"/>
              <a:t>21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D039599-0514-C243-82E9-1DBF98AB6E29}"/>
              </a:ext>
            </a:extLst>
          </p:cNvPr>
          <p:cNvSpPr/>
          <p:nvPr/>
        </p:nvSpPr>
        <p:spPr>
          <a:xfrm>
            <a:off x="222960" y="4791968"/>
            <a:ext cx="11702499" cy="138499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2800" dirty="0">
                <a:solidFill>
                  <a:srgbClr val="7030A0"/>
                </a:solidFill>
              </a:rPr>
              <a:t>If you change “wonderful” to “boring”:</a:t>
            </a:r>
            <a:br>
              <a:rPr lang="en-US" sz="2800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sz="2800" dirty="0">
                <a:solidFill>
                  <a:srgbClr val="7030A0"/>
                </a:solidFill>
              </a:rPr>
              <a:t>“</a:t>
            </a:r>
            <a:r>
              <a:rPr lang="en-US" sz="2800" dirty="0">
                <a:solidFill>
                  <a:schemeClr val="bg2">
                    <a:lumMod val="90000"/>
                  </a:schemeClr>
                </a:solidFill>
              </a:rPr>
              <a:t>I thought this was a </a:t>
            </a:r>
            <a:r>
              <a:rPr lang="en-US" sz="2800" dirty="0">
                <a:solidFill>
                  <a:srgbClr val="7030A0"/>
                </a:solidFill>
              </a:rPr>
              <a:t>boring </a:t>
            </a:r>
            <a:r>
              <a:rPr lang="en-US" sz="2800" dirty="0">
                <a:solidFill>
                  <a:schemeClr val="bg2">
                    <a:lumMod val="90000"/>
                  </a:schemeClr>
                </a:solidFill>
              </a:rPr>
              <a:t>way to spend time on a too hot summer weekend, </a:t>
            </a:r>
          </a:p>
          <a:p>
            <a:r>
              <a:rPr lang="en-US" sz="2800" dirty="0">
                <a:solidFill>
                  <a:schemeClr val="bg2">
                    <a:lumMod val="90000"/>
                  </a:schemeClr>
                </a:solidFill>
              </a:rPr>
              <a:t>sitting in the air-conditioned theater and watching a light-hearted comedy.</a:t>
            </a:r>
            <a:r>
              <a:rPr lang="en-US" sz="2800" dirty="0">
                <a:solidFill>
                  <a:srgbClr val="7030A0"/>
                </a:solidFill>
              </a:rPr>
              <a:t>”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D30AA76-E35A-224F-9AA6-5BAE3AA1091E}"/>
              </a:ext>
            </a:extLst>
          </p:cNvPr>
          <p:cNvSpPr/>
          <p:nvPr/>
        </p:nvSpPr>
        <p:spPr>
          <a:xfrm>
            <a:off x="222960" y="6095225"/>
            <a:ext cx="4050532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2400" b="0" cap="none" spc="0" dirty="0">
                <a:ln w="0"/>
                <a:solidFill>
                  <a:srgbClr val="7030A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Prediction becomes: </a:t>
            </a:r>
            <a:r>
              <a:rPr lang="en-GB" sz="2400" b="0" cap="none" spc="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NEGATIVE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B2BBC13-8A39-9444-8E05-7B7E93BBC661}"/>
              </a:ext>
            </a:extLst>
          </p:cNvPr>
          <p:cNvGrpSpPr/>
          <p:nvPr/>
        </p:nvGrpSpPr>
        <p:grpSpPr>
          <a:xfrm>
            <a:off x="115072" y="2515608"/>
            <a:ext cx="12257010" cy="1664652"/>
            <a:chOff x="229372" y="2635389"/>
            <a:chExt cx="12257010" cy="1664652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BA45616-9373-294E-9954-973249C88A41}"/>
                </a:ext>
              </a:extLst>
            </p:cNvPr>
            <p:cNvSpPr/>
            <p:nvPr/>
          </p:nvSpPr>
          <p:spPr>
            <a:xfrm>
              <a:off x="229372" y="2635389"/>
              <a:ext cx="12257010" cy="95410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r>
                <a:rPr lang="en-US" sz="2800" dirty="0">
                  <a:solidFill>
                    <a:schemeClr val="accent1">
                      <a:lumMod val="75000"/>
                    </a:schemeClr>
                  </a:solidFill>
                </a:rPr>
                <a:t>“I thought this was a wonderful way to spend time on a too hot summer weekend, </a:t>
              </a:r>
            </a:p>
            <a:p>
              <a:r>
                <a:rPr lang="en-US" sz="2800" dirty="0">
                  <a:solidFill>
                    <a:schemeClr val="accent1">
                      <a:lumMod val="75000"/>
                    </a:schemeClr>
                  </a:solidFill>
                </a:rPr>
                <a:t>sitting in the air-conditioned theater and watching a light-hearted comedy.”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9AF35B5-ABF4-CF4F-B31F-7E9CDFECC43D}"/>
                </a:ext>
              </a:extLst>
            </p:cNvPr>
            <p:cNvSpPr/>
            <p:nvPr/>
          </p:nvSpPr>
          <p:spPr>
            <a:xfrm>
              <a:off x="4503887" y="3838376"/>
              <a:ext cx="2812758" cy="46166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GB" sz="2400" b="0" cap="none" spc="0" dirty="0">
                  <a:ln w="0"/>
                  <a:solidFill>
                    <a:schemeClr val="bg2">
                      <a:lumMod val="10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Prediction</a:t>
              </a:r>
              <a:r>
                <a:rPr lang="en-GB" sz="24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 : </a:t>
              </a:r>
              <a:r>
                <a:rPr lang="en-GB" sz="2400" b="0" cap="none" spc="0" dirty="0">
                  <a:ln w="0"/>
                  <a:solidFill>
                    <a:srgbClr val="00B050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POSITIVE</a:t>
              </a:r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16E9AA9F-7714-5446-AB7B-F2BC0E7B3EAB}"/>
              </a:ext>
            </a:extLst>
          </p:cNvPr>
          <p:cNvSpPr/>
          <p:nvPr/>
        </p:nvSpPr>
        <p:spPr>
          <a:xfrm>
            <a:off x="115072" y="2414588"/>
            <a:ext cx="11972153" cy="192881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own Arrow 12">
            <a:extLst>
              <a:ext uri="{FF2B5EF4-FFF2-40B4-BE49-F238E27FC236}">
                <a16:creationId xmlns:a16="http://schemas.microsoft.com/office/drawing/2014/main" id="{481A1920-1B5A-8643-9838-C4CC982529CA}"/>
              </a:ext>
            </a:extLst>
          </p:cNvPr>
          <p:cNvSpPr/>
          <p:nvPr/>
        </p:nvSpPr>
        <p:spPr>
          <a:xfrm>
            <a:off x="5872194" y="4387850"/>
            <a:ext cx="447611" cy="54451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3507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C0A3C-D496-AF48-9AE7-3C4D5170F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Explanation: Adversarial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92AB78-B74E-3749-8BCA-1F5E630E98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Sample movie review: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7A48C2-C5CA-3C43-9002-F5B62442A3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B7511-68C3-284C-8EB8-130BD3C9BF81}" type="slidenum">
              <a:rPr lang="en-US" smtClean="0"/>
              <a:t>22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D039599-0514-C243-82E9-1DBF98AB6E29}"/>
              </a:ext>
            </a:extLst>
          </p:cNvPr>
          <p:cNvSpPr/>
          <p:nvPr/>
        </p:nvSpPr>
        <p:spPr>
          <a:xfrm>
            <a:off x="1194510" y="4612587"/>
            <a:ext cx="3606115" cy="95410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2800" dirty="0">
                <a:solidFill>
                  <a:srgbClr val="7030A0"/>
                </a:solidFill>
              </a:rPr>
              <a:t>If you reduce the input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:</a:t>
            </a:r>
            <a:br>
              <a:rPr lang="en-US" sz="2800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“</a:t>
            </a:r>
            <a:r>
              <a:rPr lang="en-US" sz="2800" dirty="0">
                <a:solidFill>
                  <a:srgbClr val="7030A0"/>
                </a:solidFill>
              </a:rPr>
              <a:t>theater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”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D30AA76-E35A-224F-9AA6-5BAE3AA1091E}"/>
              </a:ext>
            </a:extLst>
          </p:cNvPr>
          <p:cNvSpPr/>
          <p:nvPr/>
        </p:nvSpPr>
        <p:spPr>
          <a:xfrm>
            <a:off x="1194510" y="5485068"/>
            <a:ext cx="3928832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2400" b="0" cap="none" spc="0" dirty="0">
                <a:ln w="0"/>
                <a:solidFill>
                  <a:srgbClr val="7030A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Prediction remains</a:t>
            </a:r>
            <a:r>
              <a:rPr lang="en-GB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: </a:t>
            </a:r>
            <a:r>
              <a:rPr lang="en-GB" sz="2400" b="0" cap="none" spc="0" dirty="0">
                <a:ln w="0"/>
                <a:solidFill>
                  <a:srgbClr val="00B05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POSITIVE</a:t>
            </a:r>
            <a:endParaRPr lang="en-GB" sz="2400" b="0" cap="none" spc="0" dirty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B2BBC13-8A39-9444-8E05-7B7E93BBC661}"/>
              </a:ext>
            </a:extLst>
          </p:cNvPr>
          <p:cNvGrpSpPr/>
          <p:nvPr/>
        </p:nvGrpSpPr>
        <p:grpSpPr>
          <a:xfrm>
            <a:off x="115072" y="2515608"/>
            <a:ext cx="12257010" cy="1664652"/>
            <a:chOff x="229372" y="2635389"/>
            <a:chExt cx="12257010" cy="1664652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BA45616-9373-294E-9954-973249C88A41}"/>
                </a:ext>
              </a:extLst>
            </p:cNvPr>
            <p:cNvSpPr/>
            <p:nvPr/>
          </p:nvSpPr>
          <p:spPr>
            <a:xfrm>
              <a:off x="229372" y="2635389"/>
              <a:ext cx="12257010" cy="95410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r>
                <a:rPr lang="en-US" sz="2800" dirty="0">
                  <a:solidFill>
                    <a:schemeClr val="accent1">
                      <a:lumMod val="75000"/>
                    </a:schemeClr>
                  </a:solidFill>
                </a:rPr>
                <a:t>“I thought this was a wonderful way to spend time on a too hot summer weekend, </a:t>
              </a:r>
            </a:p>
            <a:p>
              <a:r>
                <a:rPr lang="en-US" sz="2800" dirty="0">
                  <a:solidFill>
                    <a:schemeClr val="accent1">
                      <a:lumMod val="75000"/>
                    </a:schemeClr>
                  </a:solidFill>
                </a:rPr>
                <a:t>sitting in the air-conditioned theater and watching a light-hearted comedy.”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9AF35B5-ABF4-CF4F-B31F-7E9CDFECC43D}"/>
                </a:ext>
              </a:extLst>
            </p:cNvPr>
            <p:cNvSpPr/>
            <p:nvPr/>
          </p:nvSpPr>
          <p:spPr>
            <a:xfrm>
              <a:off x="4503887" y="3838376"/>
              <a:ext cx="2812758" cy="46166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GB" sz="2400" b="0" cap="none" spc="0" dirty="0">
                  <a:ln w="0"/>
                  <a:solidFill>
                    <a:schemeClr val="bg2">
                      <a:lumMod val="10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Prediction</a:t>
              </a:r>
              <a:r>
                <a:rPr lang="en-GB" sz="24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 : </a:t>
              </a:r>
              <a:r>
                <a:rPr lang="en-GB" sz="2400" b="0" cap="none" spc="0" dirty="0">
                  <a:ln w="0"/>
                  <a:solidFill>
                    <a:srgbClr val="00B050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POSITIVE</a:t>
              </a:r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16E9AA9F-7714-5446-AB7B-F2BC0E7B3EAB}"/>
              </a:ext>
            </a:extLst>
          </p:cNvPr>
          <p:cNvSpPr/>
          <p:nvPr/>
        </p:nvSpPr>
        <p:spPr>
          <a:xfrm>
            <a:off x="115072" y="2414588"/>
            <a:ext cx="11972153" cy="192881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1B123B9-0322-164B-B3C5-D5CDE13AEC97}"/>
              </a:ext>
            </a:extLst>
          </p:cNvPr>
          <p:cNvSpPr/>
          <p:nvPr/>
        </p:nvSpPr>
        <p:spPr>
          <a:xfrm>
            <a:off x="6760484" y="4612587"/>
            <a:ext cx="3606115" cy="95410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2800" dirty="0">
                <a:solidFill>
                  <a:srgbClr val="7030A0"/>
                </a:solidFill>
              </a:rPr>
              <a:t>If you reduce the input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:</a:t>
            </a:r>
            <a:br>
              <a:rPr lang="en-US" sz="2800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sz="2800" dirty="0">
                <a:solidFill>
                  <a:srgbClr val="7030A0"/>
                </a:solidFill>
              </a:rPr>
              <a:t>“spend time”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8810938-4488-EE41-9C18-A4AEE1CEFAF3}"/>
              </a:ext>
            </a:extLst>
          </p:cNvPr>
          <p:cNvSpPr/>
          <p:nvPr/>
        </p:nvSpPr>
        <p:spPr>
          <a:xfrm>
            <a:off x="6760484" y="5485068"/>
            <a:ext cx="3928832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2400" b="0" cap="none" spc="0" dirty="0">
                <a:ln w="0"/>
                <a:solidFill>
                  <a:srgbClr val="7030A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Prediction remains: </a:t>
            </a:r>
            <a:r>
              <a:rPr lang="en-GB" sz="2400" b="0" cap="none" spc="0" dirty="0">
                <a:ln w="0"/>
                <a:solidFill>
                  <a:srgbClr val="00B05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POSITIVE</a:t>
            </a:r>
            <a:endParaRPr lang="en-GB" sz="2400" b="0" cap="none" spc="0" dirty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142196A-5E43-A742-9073-D1127C223716}"/>
              </a:ext>
            </a:extLst>
          </p:cNvPr>
          <p:cNvSpPr/>
          <p:nvPr/>
        </p:nvSpPr>
        <p:spPr>
          <a:xfrm>
            <a:off x="2688283" y="6176963"/>
            <a:ext cx="606788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2800" b="0" cap="none" spc="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EXPOSES PATHOLOGICAL BEHAVIOUR!!!!</a:t>
            </a:r>
          </a:p>
        </p:txBody>
      </p:sp>
      <p:sp>
        <p:nvSpPr>
          <p:cNvPr id="15" name="Down Arrow 14">
            <a:extLst>
              <a:ext uri="{FF2B5EF4-FFF2-40B4-BE49-F238E27FC236}">
                <a16:creationId xmlns:a16="http://schemas.microsoft.com/office/drawing/2014/main" id="{900F5B3B-53FA-FF47-B6EC-D0EA5B3DBD4F}"/>
              </a:ext>
            </a:extLst>
          </p:cNvPr>
          <p:cNvSpPr/>
          <p:nvPr/>
        </p:nvSpPr>
        <p:spPr>
          <a:xfrm>
            <a:off x="5679879" y="4387850"/>
            <a:ext cx="447611" cy="54451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71689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C0A3C-D496-AF48-9AE7-3C4D5170F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Explanation: Natural Language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92AB78-B74E-3749-8BCA-1F5E630E98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Sample movie review: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7A48C2-C5CA-3C43-9002-F5B62442A3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B7511-68C3-284C-8EB8-130BD3C9BF81}" type="slidenum">
              <a:rPr lang="en-US" smtClean="0"/>
              <a:t>23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D039599-0514-C243-82E9-1DBF98AB6E29}"/>
              </a:ext>
            </a:extLst>
          </p:cNvPr>
          <p:cNvSpPr/>
          <p:nvPr/>
        </p:nvSpPr>
        <p:spPr>
          <a:xfrm>
            <a:off x="2300221" y="4990912"/>
            <a:ext cx="7886711" cy="95410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2800" dirty="0">
                <a:solidFill>
                  <a:schemeClr val="tx2">
                    <a:lumMod val="50000"/>
                  </a:schemeClr>
                </a:solidFill>
              </a:rPr>
              <a:t>Natural Language Explanation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:</a:t>
            </a:r>
            <a:br>
              <a:rPr lang="en-US" sz="2800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sz="2800" dirty="0">
                <a:solidFill>
                  <a:srgbClr val="7030A0"/>
                </a:solidFill>
              </a:rPr>
              <a:t>The prediction is positive as he had a wonderful time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B2BBC13-8A39-9444-8E05-7B7E93BBC661}"/>
              </a:ext>
            </a:extLst>
          </p:cNvPr>
          <p:cNvGrpSpPr/>
          <p:nvPr/>
        </p:nvGrpSpPr>
        <p:grpSpPr>
          <a:xfrm>
            <a:off x="115072" y="2515608"/>
            <a:ext cx="12257010" cy="1664652"/>
            <a:chOff x="229372" y="2635389"/>
            <a:chExt cx="12257010" cy="1664652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BA45616-9373-294E-9954-973249C88A41}"/>
                </a:ext>
              </a:extLst>
            </p:cNvPr>
            <p:cNvSpPr/>
            <p:nvPr/>
          </p:nvSpPr>
          <p:spPr>
            <a:xfrm>
              <a:off x="229372" y="2635389"/>
              <a:ext cx="12257010" cy="95410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r>
                <a:rPr lang="en-US" sz="2800" dirty="0">
                  <a:solidFill>
                    <a:schemeClr val="accent1">
                      <a:lumMod val="75000"/>
                    </a:schemeClr>
                  </a:solidFill>
                </a:rPr>
                <a:t>“I thought this was a wonderful way to spend time on a too hot summer weekend, </a:t>
              </a:r>
            </a:p>
            <a:p>
              <a:r>
                <a:rPr lang="en-US" sz="2800" dirty="0">
                  <a:solidFill>
                    <a:schemeClr val="accent1">
                      <a:lumMod val="75000"/>
                    </a:schemeClr>
                  </a:solidFill>
                </a:rPr>
                <a:t>sitting in the air-conditioned theater and watching a light-hearted comedy.”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9AF35B5-ABF4-CF4F-B31F-7E9CDFECC43D}"/>
                </a:ext>
              </a:extLst>
            </p:cNvPr>
            <p:cNvSpPr/>
            <p:nvPr/>
          </p:nvSpPr>
          <p:spPr>
            <a:xfrm>
              <a:off x="4503887" y="3838376"/>
              <a:ext cx="2812758" cy="46166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GB" sz="2400" b="0" cap="none" spc="0" dirty="0">
                  <a:ln w="0"/>
                  <a:solidFill>
                    <a:schemeClr val="bg2">
                      <a:lumMod val="10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Prediction</a:t>
              </a:r>
              <a:r>
                <a:rPr lang="en-GB" sz="24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 : </a:t>
              </a:r>
              <a:r>
                <a:rPr lang="en-GB" sz="2400" b="0" cap="none" spc="0" dirty="0">
                  <a:ln w="0"/>
                  <a:solidFill>
                    <a:srgbClr val="00B050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POSITIVE</a:t>
              </a:r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16E9AA9F-7714-5446-AB7B-F2BC0E7B3EAB}"/>
              </a:ext>
            </a:extLst>
          </p:cNvPr>
          <p:cNvSpPr/>
          <p:nvPr/>
        </p:nvSpPr>
        <p:spPr>
          <a:xfrm>
            <a:off x="115072" y="2414588"/>
            <a:ext cx="11972153" cy="192881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Down Arrow 14">
            <a:extLst>
              <a:ext uri="{FF2B5EF4-FFF2-40B4-BE49-F238E27FC236}">
                <a16:creationId xmlns:a16="http://schemas.microsoft.com/office/drawing/2014/main" id="{31DF2C4F-5911-4742-B4CB-9305B0214B1D}"/>
              </a:ext>
            </a:extLst>
          </p:cNvPr>
          <p:cNvSpPr/>
          <p:nvPr/>
        </p:nvSpPr>
        <p:spPr>
          <a:xfrm>
            <a:off x="5795966" y="4459797"/>
            <a:ext cx="447611" cy="54451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4421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8D294-0246-3340-9DD2-23462DF77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Scope of explanations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E3FD59-C453-F44E-AF2B-55BD95996D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Local</a:t>
            </a:r>
          </a:p>
          <a:p>
            <a:pPr lvl="1"/>
            <a:r>
              <a:rPr lang="en-US" dirty="0"/>
              <a:t>Explain the model prediction for a single datapoint.</a:t>
            </a:r>
          </a:p>
          <a:p>
            <a:pPr lvl="1"/>
            <a:r>
              <a:rPr lang="en-US" dirty="0"/>
              <a:t>Like: “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What tokens in the input sentence indicate positive sentiment?</a:t>
            </a:r>
            <a:r>
              <a:rPr lang="en-US" dirty="0"/>
              <a:t>”</a:t>
            </a:r>
          </a:p>
          <a:p>
            <a:endParaRPr lang="en-US" dirty="0"/>
          </a:p>
          <a:p>
            <a:r>
              <a:rPr lang="en-US" dirty="0"/>
              <a:t>Global</a:t>
            </a:r>
          </a:p>
          <a:p>
            <a:pPr lvl="1"/>
            <a:r>
              <a:rPr lang="en-US" dirty="0"/>
              <a:t>Explain some property of the model applying to multiple datapoints.</a:t>
            </a:r>
          </a:p>
          <a:p>
            <a:pPr lvl="1"/>
            <a:r>
              <a:rPr lang="en-US" dirty="0"/>
              <a:t>Like: “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What kind of rules the model has learnt?</a:t>
            </a:r>
            <a:r>
              <a:rPr lang="en-US" dirty="0"/>
              <a:t>”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Class</a:t>
            </a:r>
          </a:p>
          <a:p>
            <a:pPr lvl="1"/>
            <a:r>
              <a:rPr lang="en-US" dirty="0"/>
              <a:t>Explain characteristics of a particular class (applies to classification).</a:t>
            </a:r>
          </a:p>
          <a:p>
            <a:pPr lvl="1"/>
            <a:r>
              <a:rPr lang="en-US" dirty="0"/>
              <a:t>Like: “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What kind of concepts are predominant in a particular class?</a:t>
            </a:r>
            <a:r>
              <a:rPr lang="en-US" dirty="0"/>
              <a:t>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D04D15-6AB6-A04F-8E1E-9EC43A4E4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B7511-68C3-284C-8EB8-130BD3C9BF8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1854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42961" y="434598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+mn-lt"/>
              </a:rPr>
              <a:t>Four pillars</a:t>
            </a:r>
          </a:p>
        </p:txBody>
      </p:sp>
      <p:cxnSp>
        <p:nvCxnSpPr>
          <p:cNvPr id="5" name="Straight Arrow Connector 4"/>
          <p:cNvCxnSpPr>
            <a:cxnSpLocks/>
          </p:cNvCxnSpPr>
          <p:nvPr/>
        </p:nvCxnSpPr>
        <p:spPr>
          <a:xfrm>
            <a:off x="4728548" y="4259731"/>
            <a:ext cx="6359524" cy="1262909"/>
          </a:xfrm>
          <a:prstGeom prst="straightConnector1">
            <a:avLst/>
          </a:prstGeom>
          <a:ln>
            <a:solidFill>
              <a:srgbClr val="031F43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H="1">
            <a:off x="1280402" y="4257994"/>
            <a:ext cx="3470837" cy="1236948"/>
          </a:xfrm>
          <a:prstGeom prst="straightConnector1">
            <a:avLst/>
          </a:prstGeom>
          <a:ln>
            <a:solidFill>
              <a:srgbClr val="031F43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>
            <a:cxnSpLocks/>
          </p:cNvCxnSpPr>
          <p:nvPr/>
        </p:nvCxnSpPr>
        <p:spPr>
          <a:xfrm flipH="1" flipV="1">
            <a:off x="4736208" y="130002"/>
            <a:ext cx="21616" cy="4132779"/>
          </a:xfrm>
          <a:prstGeom prst="straightConnector1">
            <a:avLst/>
          </a:prstGeom>
          <a:ln>
            <a:solidFill>
              <a:srgbClr val="031F43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430712" y="84829"/>
            <a:ext cx="2857500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TYPES of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1" i="1" u="none" strike="noStrike" cap="none" spc="0" normalizeH="0" baseline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>
                  <a:outerShdw blurRad="25400" dist="12700" dir="5400000" rotWithShape="0">
                    <a:srgbClr val="FFFFFF"/>
                  </a:outerShdw>
                </a:effectLst>
                <a:uFillTx/>
                <a:ea typeface="Hoefler Text"/>
                <a:cs typeface="Hoefler Text"/>
                <a:sym typeface="Hoefler Text"/>
              </a:rPr>
              <a:t>EXPLANATIONS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-377988" y="5030141"/>
            <a:ext cx="2857500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b="1" dirty="0">
                <a:solidFill>
                  <a:schemeClr val="accent2">
                    <a:lumMod val="50000"/>
                  </a:schemeClr>
                </a:solidFill>
                <a:effectLst>
                  <a:outerShdw blurRad="25400" dist="12700" dir="5400000" rotWithShape="0">
                    <a:srgbClr val="FFFFFF"/>
                  </a:outerShdw>
                </a:effectLst>
                <a:sym typeface="Hoefler Text"/>
              </a:rPr>
              <a:t>MODE</a:t>
            </a:r>
            <a:endParaRPr kumimoji="0" lang="en-US" sz="2400" b="1" i="0" u="none" strike="noStrike" cap="none" spc="0" normalizeH="0" baseline="0" dirty="0">
              <a:ln>
                <a:noFill/>
              </a:ln>
              <a:solidFill>
                <a:schemeClr val="accent2">
                  <a:lumMod val="50000"/>
                </a:schemeClr>
              </a:solidFill>
              <a:effectLst>
                <a:outerShdw blurRad="25400" dist="12700" dir="5400000" rotWithShape="0">
                  <a:srgbClr val="FFFFFF"/>
                </a:outerShdw>
              </a:effectLst>
              <a:uFillTx/>
              <a:sym typeface="Hoefler Tex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730855" y="4853139"/>
            <a:ext cx="2273748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defRPr sz="2400" i="0">
                <a:solidFill>
                  <a:srgbClr val="C00000"/>
                </a:solidFill>
              </a:defRPr>
            </a:lvl1pPr>
          </a:lstStyle>
          <a:p>
            <a:r>
              <a:rPr lang="en-US" b="1" dirty="0"/>
              <a:t>METHODS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019364" y="4917725"/>
            <a:ext cx="2443811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>
                  <a:outerShdw blurRad="25400" dist="12700" dir="5400000" rotWithShape="0">
                    <a:srgbClr val="FFFFFF"/>
                  </a:outerShdw>
                </a:effectLst>
                <a:uFillTx/>
                <a:ea typeface="Hoefler Text"/>
                <a:cs typeface="Hoefler Text"/>
                <a:sym typeface="Hoefler Text"/>
              </a:rPr>
              <a:t>Post-hoc</a:t>
            </a:r>
          </a:p>
        </p:txBody>
      </p:sp>
      <p:cxnSp>
        <p:nvCxnSpPr>
          <p:cNvPr id="27" name="Straight Connector 26"/>
          <p:cNvCxnSpPr>
            <a:cxnSpLocks/>
          </p:cNvCxnSpPr>
          <p:nvPr/>
        </p:nvCxnSpPr>
        <p:spPr>
          <a:xfrm flipH="1">
            <a:off x="5399335" y="4416173"/>
            <a:ext cx="99048" cy="231689"/>
          </a:xfrm>
          <a:prstGeom prst="line">
            <a:avLst/>
          </a:prstGeom>
          <a:noFill/>
          <a:ln w="25400" cap="flat">
            <a:solidFill>
              <a:srgbClr val="C0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1" name="Straight Connector 30"/>
          <p:cNvCxnSpPr/>
          <p:nvPr/>
        </p:nvCxnSpPr>
        <p:spPr>
          <a:xfrm>
            <a:off x="2400214" y="5110973"/>
            <a:ext cx="190500" cy="0"/>
          </a:xfrm>
          <a:prstGeom prst="line">
            <a:avLst/>
          </a:prstGeom>
          <a:noFill/>
          <a:ln w="25400" cap="flat">
            <a:solidFill>
              <a:schemeClr val="accent2">
                <a:lumMod val="50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2" name="Straight Arrow Connector 31"/>
          <p:cNvCxnSpPr/>
          <p:nvPr/>
        </p:nvCxnSpPr>
        <p:spPr>
          <a:xfrm flipH="1" flipV="1">
            <a:off x="1583307" y="2224275"/>
            <a:ext cx="3138636" cy="2035456"/>
          </a:xfrm>
          <a:prstGeom prst="straightConnector1">
            <a:avLst/>
          </a:prstGeom>
          <a:ln>
            <a:solidFill>
              <a:srgbClr val="031F43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-358741" y="1936422"/>
            <a:ext cx="2857500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b="1" dirty="0">
                <a:solidFill>
                  <a:schemeClr val="accent1"/>
                </a:solidFill>
              </a:rPr>
              <a:t>SCOPE</a:t>
            </a:r>
            <a:endParaRPr kumimoji="0" lang="en-US" sz="2400" b="1" i="1" u="none" strike="noStrike" cap="none" spc="0" normalizeH="0" baseline="0" dirty="0">
              <a:ln>
                <a:noFill/>
              </a:ln>
              <a:solidFill>
                <a:schemeClr val="accent1"/>
              </a:solidFill>
              <a:effectLst>
                <a:outerShdw blurRad="25400" dist="12700" dir="5400000" rotWithShape="0">
                  <a:srgbClr val="FFFFFF"/>
                </a:outerShdw>
              </a:effectLst>
              <a:uFillTx/>
              <a:sym typeface="Hoefler Text"/>
            </a:endParaRPr>
          </a:p>
        </p:txBody>
      </p:sp>
      <p:sp>
        <p:nvSpPr>
          <p:cNvPr id="48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0723555" y="6158991"/>
            <a:ext cx="415178" cy="410369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z="1600" smtClean="0"/>
              <a:t>25</a:t>
            </a:fld>
            <a:endParaRPr lang="en-US" sz="1600" dirty="0"/>
          </a:p>
        </p:txBody>
      </p:sp>
      <p:sp>
        <p:nvSpPr>
          <p:cNvPr id="62" name="TextBox 61"/>
          <p:cNvSpPr txBox="1"/>
          <p:nvPr/>
        </p:nvSpPr>
        <p:spPr>
          <a:xfrm>
            <a:off x="2813430" y="4473678"/>
            <a:ext cx="2902872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000" i="0" dirty="0">
                <a:solidFill>
                  <a:schemeClr val="accent2">
                    <a:lumMod val="50000"/>
                  </a:schemeClr>
                </a:solidFill>
              </a:rPr>
              <a:t>Intrinsic</a:t>
            </a:r>
            <a:endParaRPr kumimoji="0" lang="en-US" sz="2000" b="0" i="0" u="none" strike="noStrike" cap="none" spc="0" normalizeH="0" baseline="0" dirty="0">
              <a:ln>
                <a:noFill/>
              </a:ln>
              <a:solidFill>
                <a:schemeClr val="accent2">
                  <a:lumMod val="50000"/>
                </a:schemeClr>
              </a:solidFill>
              <a:effectLst>
                <a:outerShdw blurRad="25400" dist="12700" dir="5400000" rotWithShape="0">
                  <a:srgbClr val="FFFFFF"/>
                </a:outerShdw>
              </a:effectLst>
              <a:uFillTx/>
              <a:sym typeface="Hoefler Text"/>
            </a:endParaRPr>
          </a:p>
        </p:txBody>
      </p:sp>
      <p:cxnSp>
        <p:nvCxnSpPr>
          <p:cNvPr id="65" name="Straight Connector 64"/>
          <p:cNvCxnSpPr/>
          <p:nvPr/>
        </p:nvCxnSpPr>
        <p:spPr>
          <a:xfrm>
            <a:off x="4729247" y="1715200"/>
            <a:ext cx="129334" cy="0"/>
          </a:xfrm>
          <a:prstGeom prst="line">
            <a:avLst/>
          </a:prstGeom>
          <a:noFill/>
          <a:ln w="25400" cap="flat">
            <a:solidFill>
              <a:schemeClr val="accent6">
                <a:lumMod val="75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6" name="Straight Connector 65"/>
          <p:cNvCxnSpPr/>
          <p:nvPr/>
        </p:nvCxnSpPr>
        <p:spPr>
          <a:xfrm>
            <a:off x="4741474" y="2809003"/>
            <a:ext cx="129334" cy="0"/>
          </a:xfrm>
          <a:prstGeom prst="line">
            <a:avLst/>
          </a:prstGeom>
          <a:noFill/>
          <a:ln w="25400" cap="flat">
            <a:solidFill>
              <a:schemeClr val="accent6">
                <a:lumMod val="75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86" name="TextBox 85"/>
          <p:cNvSpPr txBox="1"/>
          <p:nvPr/>
        </p:nvSpPr>
        <p:spPr>
          <a:xfrm>
            <a:off x="4924182" y="2627472"/>
            <a:ext cx="3425942" cy="3488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en-US" sz="1600" dirty="0">
                <a:solidFill>
                  <a:schemeClr val="accent6">
                    <a:lumMod val="75000"/>
                  </a:schemeClr>
                </a:solidFill>
              </a:rPr>
              <a:t>Counterfactual explanations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722148" y="2479610"/>
            <a:ext cx="129334" cy="0"/>
          </a:xfrm>
          <a:prstGeom prst="line">
            <a:avLst/>
          </a:prstGeom>
          <a:noFill/>
          <a:ln w="25400" cap="flat">
            <a:solidFill>
              <a:schemeClr val="accent6">
                <a:lumMod val="75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" name="Rectangle 1"/>
          <p:cNvSpPr/>
          <p:nvPr/>
        </p:nvSpPr>
        <p:spPr>
          <a:xfrm>
            <a:off x="4880059" y="2311108"/>
            <a:ext cx="304743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accent6">
                    <a:lumMod val="75000"/>
                  </a:schemeClr>
                </a:solidFill>
              </a:rPr>
              <a:t>Natural language</a:t>
            </a:r>
          </a:p>
        </p:txBody>
      </p:sp>
      <p:cxnSp>
        <p:nvCxnSpPr>
          <p:cNvPr id="75" name="Straight Connector 74"/>
          <p:cNvCxnSpPr>
            <a:cxnSpLocks/>
          </p:cNvCxnSpPr>
          <p:nvPr/>
        </p:nvCxnSpPr>
        <p:spPr>
          <a:xfrm>
            <a:off x="3619793" y="4684213"/>
            <a:ext cx="190500" cy="0"/>
          </a:xfrm>
          <a:prstGeom prst="line">
            <a:avLst/>
          </a:prstGeom>
          <a:noFill/>
          <a:ln w="25400" cap="flat">
            <a:solidFill>
              <a:schemeClr val="accent2">
                <a:lumMod val="50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5" name="Straight Connector 94"/>
          <p:cNvCxnSpPr/>
          <p:nvPr/>
        </p:nvCxnSpPr>
        <p:spPr>
          <a:xfrm flipV="1">
            <a:off x="2663343" y="3036760"/>
            <a:ext cx="182417" cy="78844"/>
          </a:xfrm>
          <a:prstGeom prst="line">
            <a:avLst/>
          </a:prstGeom>
          <a:noFill/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7" name="Straight Connector 96"/>
          <p:cNvCxnSpPr/>
          <p:nvPr/>
        </p:nvCxnSpPr>
        <p:spPr>
          <a:xfrm flipV="1">
            <a:off x="3669901" y="3681807"/>
            <a:ext cx="182417" cy="78844"/>
          </a:xfrm>
          <a:prstGeom prst="line">
            <a:avLst/>
          </a:prstGeom>
          <a:noFill/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99" name="TextBox 98"/>
          <p:cNvSpPr txBox="1"/>
          <p:nvPr/>
        </p:nvSpPr>
        <p:spPr>
          <a:xfrm rot="20302366">
            <a:off x="1919934" y="3690091"/>
            <a:ext cx="2545886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b="1" dirty="0">
                <a:solidFill>
                  <a:schemeClr val="accent1"/>
                </a:solidFill>
              </a:rPr>
              <a:t>Global</a:t>
            </a:r>
            <a:endParaRPr kumimoji="0" lang="en-US" sz="2400" b="1" i="1" u="none" strike="noStrike" cap="none" spc="0" normalizeH="0" baseline="0" dirty="0">
              <a:ln>
                <a:noFill/>
              </a:ln>
              <a:solidFill>
                <a:schemeClr val="accent1"/>
              </a:solidFill>
              <a:effectLst>
                <a:outerShdw blurRad="25400" dist="12700" dir="5400000" rotWithShape="0">
                  <a:srgbClr val="FFFFFF"/>
                </a:outerShdw>
              </a:effectLst>
              <a:uFillTx/>
              <a:sym typeface="Hoefler Text"/>
            </a:endParaRPr>
          </a:p>
        </p:txBody>
      </p:sp>
      <p:sp>
        <p:nvSpPr>
          <p:cNvPr id="101" name="TextBox 100"/>
          <p:cNvSpPr txBox="1"/>
          <p:nvPr/>
        </p:nvSpPr>
        <p:spPr>
          <a:xfrm rot="20302366">
            <a:off x="934628" y="3027863"/>
            <a:ext cx="2570667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b="1" dirty="0">
                <a:solidFill>
                  <a:schemeClr val="accent1"/>
                </a:solidFill>
              </a:rPr>
              <a:t>Class</a:t>
            </a:r>
            <a:endParaRPr kumimoji="0" lang="en-US" sz="2400" b="1" i="1" u="none" strike="noStrike" cap="none" spc="0" normalizeH="0" baseline="0" dirty="0">
              <a:ln>
                <a:noFill/>
              </a:ln>
              <a:solidFill>
                <a:schemeClr val="accent1"/>
              </a:solidFill>
              <a:effectLst>
                <a:outerShdw blurRad="25400" dist="12700" dir="5400000" rotWithShape="0">
                  <a:srgbClr val="FFFFFF"/>
                </a:outerShdw>
              </a:effectLst>
              <a:uFillTx/>
              <a:sym typeface="Hoefler Text"/>
            </a:endParaRPr>
          </a:p>
        </p:txBody>
      </p:sp>
      <p:cxnSp>
        <p:nvCxnSpPr>
          <p:cNvPr id="103" name="Straight Connector 102"/>
          <p:cNvCxnSpPr/>
          <p:nvPr/>
        </p:nvCxnSpPr>
        <p:spPr>
          <a:xfrm flipV="1">
            <a:off x="1763744" y="2448068"/>
            <a:ext cx="182417" cy="78844"/>
          </a:xfrm>
          <a:prstGeom prst="line">
            <a:avLst/>
          </a:prstGeom>
          <a:noFill/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05" name="TextBox 104"/>
          <p:cNvSpPr txBox="1"/>
          <p:nvPr/>
        </p:nvSpPr>
        <p:spPr>
          <a:xfrm rot="20302366">
            <a:off x="552719" y="2486865"/>
            <a:ext cx="1491562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b="1" dirty="0">
                <a:solidFill>
                  <a:schemeClr val="accent1"/>
                </a:solidFill>
              </a:rPr>
              <a:t>Local</a:t>
            </a:r>
            <a:endParaRPr kumimoji="0" lang="en-US" sz="2400" b="1" i="1" u="none" strike="noStrike" cap="none" spc="0" normalizeH="0" baseline="0" dirty="0">
              <a:ln>
                <a:noFill/>
              </a:ln>
              <a:solidFill>
                <a:schemeClr val="accent1"/>
              </a:solidFill>
              <a:effectLst>
                <a:outerShdw blurRad="25400" dist="12700" dir="5400000" rotWithShape="0">
                  <a:srgbClr val="FFFFFF"/>
                </a:outerShdw>
              </a:effectLst>
              <a:uFillTx/>
              <a:sym typeface="Hoefler Text"/>
            </a:endParaRPr>
          </a:p>
        </p:txBody>
      </p:sp>
      <p:cxnSp>
        <p:nvCxnSpPr>
          <p:cNvPr id="109" name="Straight Connector 108"/>
          <p:cNvCxnSpPr/>
          <p:nvPr/>
        </p:nvCxnSpPr>
        <p:spPr>
          <a:xfrm>
            <a:off x="4743401" y="2096491"/>
            <a:ext cx="129334" cy="0"/>
          </a:xfrm>
          <a:prstGeom prst="line">
            <a:avLst/>
          </a:prstGeom>
          <a:noFill/>
          <a:ln w="25400" cap="flat">
            <a:solidFill>
              <a:schemeClr val="accent6">
                <a:lumMod val="75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10" name="Rectangle 109"/>
          <p:cNvSpPr/>
          <p:nvPr/>
        </p:nvSpPr>
        <p:spPr>
          <a:xfrm>
            <a:off x="4870808" y="1926239"/>
            <a:ext cx="304743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accent6">
                    <a:lumMod val="75000"/>
                  </a:schemeClr>
                </a:solidFill>
              </a:rPr>
              <a:t>Adversarial examples</a:t>
            </a:r>
          </a:p>
        </p:txBody>
      </p:sp>
      <p:cxnSp>
        <p:nvCxnSpPr>
          <p:cNvPr id="111" name="Straight Connector 110"/>
          <p:cNvCxnSpPr/>
          <p:nvPr/>
        </p:nvCxnSpPr>
        <p:spPr>
          <a:xfrm>
            <a:off x="4728548" y="905158"/>
            <a:ext cx="162481" cy="1472"/>
          </a:xfrm>
          <a:prstGeom prst="line">
            <a:avLst/>
          </a:prstGeom>
          <a:noFill/>
          <a:ln w="25400" cap="flat">
            <a:solidFill>
              <a:schemeClr val="accent6">
                <a:lumMod val="75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12" name="Straight Connector 111"/>
          <p:cNvCxnSpPr/>
          <p:nvPr/>
        </p:nvCxnSpPr>
        <p:spPr>
          <a:xfrm>
            <a:off x="4742052" y="1314936"/>
            <a:ext cx="129334" cy="0"/>
          </a:xfrm>
          <a:prstGeom prst="line">
            <a:avLst/>
          </a:prstGeom>
          <a:noFill/>
          <a:ln w="25400" cap="flat">
            <a:solidFill>
              <a:schemeClr val="accent6">
                <a:lumMod val="75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14" name="TextBox 113"/>
          <p:cNvSpPr txBox="1"/>
          <p:nvPr/>
        </p:nvSpPr>
        <p:spPr>
          <a:xfrm>
            <a:off x="4930957" y="1145780"/>
            <a:ext cx="3425942" cy="3488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en-US" sz="1600" dirty="0">
                <a:solidFill>
                  <a:schemeClr val="accent6">
                    <a:lumMod val="75000"/>
                  </a:schemeClr>
                </a:solidFill>
              </a:rPr>
              <a:t>Rationale</a:t>
            </a:r>
          </a:p>
        </p:txBody>
      </p:sp>
      <p:sp>
        <p:nvSpPr>
          <p:cNvPr id="117" name="TextBox 116"/>
          <p:cNvSpPr txBox="1"/>
          <p:nvPr/>
        </p:nvSpPr>
        <p:spPr>
          <a:xfrm>
            <a:off x="4870808" y="718381"/>
            <a:ext cx="3425942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hangingPunct="0"/>
            <a:r>
              <a:rPr lang="en-US" sz="1600" dirty="0">
                <a:solidFill>
                  <a:schemeClr val="accent6">
                    <a:lumMod val="75000"/>
                  </a:schemeClr>
                </a:solidFill>
              </a:rPr>
              <a:t> Rules/Decision Trees</a:t>
            </a:r>
          </a:p>
          <a:p>
            <a:pPr defTabSz="584200" hangingPunct="0"/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chemeClr val="accent6">
                  <a:lumMod val="75000"/>
                </a:schemeClr>
              </a:solidFill>
              <a:effectLst>
                <a:outerShdw blurRad="25400" dist="12700" dir="5400000" rotWithShape="0">
                  <a:srgbClr val="FFFFFF"/>
                </a:outerShdw>
              </a:effectLst>
              <a:uFillTx/>
              <a:sym typeface="Hoefler Text"/>
            </a:endParaRPr>
          </a:p>
        </p:txBody>
      </p:sp>
      <p:sp>
        <p:nvSpPr>
          <p:cNvPr id="118" name="TextBox 117"/>
          <p:cNvSpPr txBox="1"/>
          <p:nvPr/>
        </p:nvSpPr>
        <p:spPr>
          <a:xfrm>
            <a:off x="4890047" y="227772"/>
            <a:ext cx="3425942" cy="3488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en-US" sz="1600" dirty="0">
                <a:solidFill>
                  <a:schemeClr val="accent6">
                    <a:lumMod val="75000"/>
                  </a:schemeClr>
                </a:solidFill>
              </a:rPr>
              <a:t>Feature attribution</a:t>
            </a:r>
          </a:p>
        </p:txBody>
      </p:sp>
      <p:cxnSp>
        <p:nvCxnSpPr>
          <p:cNvPr id="119" name="Straight Connector 118"/>
          <p:cNvCxnSpPr/>
          <p:nvPr/>
        </p:nvCxnSpPr>
        <p:spPr>
          <a:xfrm>
            <a:off x="4713148" y="393996"/>
            <a:ext cx="162481" cy="1472"/>
          </a:xfrm>
          <a:prstGeom prst="line">
            <a:avLst/>
          </a:prstGeom>
          <a:noFill/>
          <a:ln w="25400" cap="flat">
            <a:solidFill>
              <a:schemeClr val="accent6">
                <a:lumMod val="75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F5B0BD85-B647-7B4F-B503-89600FDAA8E7}"/>
              </a:ext>
            </a:extLst>
          </p:cNvPr>
          <p:cNvSpPr/>
          <p:nvPr/>
        </p:nvSpPr>
        <p:spPr>
          <a:xfrm>
            <a:off x="4875759" y="1543626"/>
            <a:ext cx="158049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accent6">
                    <a:lumMod val="75000"/>
                  </a:schemeClr>
                </a:solidFill>
              </a:rPr>
              <a:t>Similar examples</a:t>
            </a: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78E8FDB9-352D-7248-AE2B-3002F5AEEB5B}"/>
              </a:ext>
            </a:extLst>
          </p:cNvPr>
          <p:cNvCxnSpPr>
            <a:cxnSpLocks/>
          </p:cNvCxnSpPr>
          <p:nvPr/>
        </p:nvCxnSpPr>
        <p:spPr>
          <a:xfrm flipH="1">
            <a:off x="6268305" y="4568739"/>
            <a:ext cx="99048" cy="231689"/>
          </a:xfrm>
          <a:prstGeom prst="line">
            <a:avLst/>
          </a:prstGeom>
          <a:noFill/>
          <a:ln w="25400" cap="flat">
            <a:solidFill>
              <a:srgbClr val="C0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1C984169-9FDA-9F48-958B-EBAC86C63DC5}"/>
              </a:ext>
            </a:extLst>
          </p:cNvPr>
          <p:cNvCxnSpPr>
            <a:cxnSpLocks/>
          </p:cNvCxnSpPr>
          <p:nvPr/>
        </p:nvCxnSpPr>
        <p:spPr>
          <a:xfrm flipH="1">
            <a:off x="7100787" y="4718995"/>
            <a:ext cx="99048" cy="231689"/>
          </a:xfrm>
          <a:prstGeom prst="line">
            <a:avLst/>
          </a:prstGeom>
          <a:noFill/>
          <a:ln w="25400" cap="flat">
            <a:solidFill>
              <a:srgbClr val="C0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F6CCDAA3-05EF-CE4F-BF78-D66D9F343728}"/>
              </a:ext>
            </a:extLst>
          </p:cNvPr>
          <p:cNvCxnSpPr>
            <a:cxnSpLocks/>
          </p:cNvCxnSpPr>
          <p:nvPr/>
        </p:nvCxnSpPr>
        <p:spPr>
          <a:xfrm flipH="1">
            <a:off x="7912779" y="4887755"/>
            <a:ext cx="99048" cy="231689"/>
          </a:xfrm>
          <a:prstGeom prst="line">
            <a:avLst/>
          </a:prstGeom>
          <a:noFill/>
          <a:ln w="25400" cap="flat">
            <a:solidFill>
              <a:srgbClr val="C0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8668ACB1-1127-AC4C-8ED5-560881B5B520}"/>
              </a:ext>
            </a:extLst>
          </p:cNvPr>
          <p:cNvCxnSpPr>
            <a:cxnSpLocks/>
          </p:cNvCxnSpPr>
          <p:nvPr/>
        </p:nvCxnSpPr>
        <p:spPr>
          <a:xfrm flipH="1">
            <a:off x="8764800" y="5058376"/>
            <a:ext cx="99048" cy="231689"/>
          </a:xfrm>
          <a:prstGeom prst="line">
            <a:avLst/>
          </a:prstGeom>
          <a:noFill/>
          <a:ln w="25400" cap="flat">
            <a:solidFill>
              <a:srgbClr val="C0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C7CB26DB-184A-D542-8517-94060C1A46F4}"/>
              </a:ext>
            </a:extLst>
          </p:cNvPr>
          <p:cNvCxnSpPr>
            <a:cxnSpLocks/>
          </p:cNvCxnSpPr>
          <p:nvPr/>
        </p:nvCxnSpPr>
        <p:spPr>
          <a:xfrm flipH="1">
            <a:off x="9683055" y="5252655"/>
            <a:ext cx="99048" cy="231689"/>
          </a:xfrm>
          <a:prstGeom prst="line">
            <a:avLst/>
          </a:prstGeom>
          <a:noFill/>
          <a:ln w="25400" cap="flat">
            <a:solidFill>
              <a:srgbClr val="C0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DF5FBA6A-34FD-8441-9694-E008FEBDB015}"/>
              </a:ext>
            </a:extLst>
          </p:cNvPr>
          <p:cNvCxnSpPr>
            <a:cxnSpLocks/>
          </p:cNvCxnSpPr>
          <p:nvPr/>
        </p:nvCxnSpPr>
        <p:spPr>
          <a:xfrm flipH="1">
            <a:off x="10551786" y="5419539"/>
            <a:ext cx="99048" cy="231689"/>
          </a:xfrm>
          <a:prstGeom prst="line">
            <a:avLst/>
          </a:prstGeom>
          <a:noFill/>
          <a:ln w="25400" cap="flat">
            <a:solidFill>
              <a:srgbClr val="C0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F479A639-05F0-9F41-8F58-E69D1DB28C5D}"/>
              </a:ext>
            </a:extLst>
          </p:cNvPr>
          <p:cNvSpPr txBox="1"/>
          <p:nvPr/>
        </p:nvSpPr>
        <p:spPr>
          <a:xfrm rot="19056635">
            <a:off x="4033659" y="4151159"/>
            <a:ext cx="3425942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Attention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D5709731-4FB6-D241-8CA0-8B7543919560}"/>
              </a:ext>
            </a:extLst>
          </p:cNvPr>
          <p:cNvSpPr txBox="1"/>
          <p:nvPr/>
        </p:nvSpPr>
        <p:spPr>
          <a:xfrm rot="19056635">
            <a:off x="4957780" y="4232055"/>
            <a:ext cx="3425942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Rationale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A5C05E40-BD10-EE4E-B040-8CFB9D8302F3}"/>
              </a:ext>
            </a:extLst>
          </p:cNvPr>
          <p:cNvSpPr txBox="1"/>
          <p:nvPr/>
        </p:nvSpPr>
        <p:spPr>
          <a:xfrm rot="19056635">
            <a:off x="4944717" y="4782923"/>
            <a:ext cx="4384699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en-US" sz="2000" dirty="0" err="1">
                <a:solidFill>
                  <a:srgbClr val="FF0000"/>
                </a:solidFill>
              </a:rPr>
              <a:t>Layerwise</a:t>
            </a:r>
            <a:r>
              <a:rPr lang="en-US" sz="2000" dirty="0">
                <a:solidFill>
                  <a:srgbClr val="FF0000"/>
                </a:solidFill>
              </a:rPr>
              <a:t> Relevance</a:t>
            </a:r>
          </a:p>
          <a:p>
            <a:r>
              <a:rPr lang="en-US" sz="2000" dirty="0">
                <a:solidFill>
                  <a:srgbClr val="FF0000"/>
                </a:solidFill>
              </a:rPr>
              <a:t>Propagation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3983EE42-B2E6-E04F-B81C-5776EE320359}"/>
              </a:ext>
            </a:extLst>
          </p:cNvPr>
          <p:cNvSpPr txBox="1"/>
          <p:nvPr/>
        </p:nvSpPr>
        <p:spPr>
          <a:xfrm rot="19056635">
            <a:off x="5944050" y="5283662"/>
            <a:ext cx="3425942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Perturbation-based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6B59C9CD-4DA2-2147-88F2-0757A84211F6}"/>
              </a:ext>
            </a:extLst>
          </p:cNvPr>
          <p:cNvSpPr txBox="1"/>
          <p:nvPr/>
        </p:nvSpPr>
        <p:spPr>
          <a:xfrm rot="19056635">
            <a:off x="7039804" y="5079243"/>
            <a:ext cx="3425942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Gradient-based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0864C964-7FDD-CE4D-B190-421D29ACB57D}"/>
              </a:ext>
            </a:extLst>
          </p:cNvPr>
          <p:cNvSpPr txBox="1"/>
          <p:nvPr/>
        </p:nvSpPr>
        <p:spPr>
          <a:xfrm rot="19056635">
            <a:off x="7948831" y="5296880"/>
            <a:ext cx="3425942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Example-driven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31111AE2-A5D4-854D-BE16-B6E1258F9252}"/>
              </a:ext>
            </a:extLst>
          </p:cNvPr>
          <p:cNvSpPr txBox="1"/>
          <p:nvPr/>
        </p:nvSpPr>
        <p:spPr>
          <a:xfrm rot="19056635">
            <a:off x="9083385" y="5289757"/>
            <a:ext cx="3425942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Provenance</a:t>
            </a:r>
          </a:p>
        </p:txBody>
      </p:sp>
    </p:spTree>
    <p:extLst>
      <p:ext uri="{BB962C8B-B14F-4D97-AF65-F5344CB8AC3E}">
        <p14:creationId xmlns:p14="http://schemas.microsoft.com/office/powerpoint/2010/main" val="711248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2ACA6-7A44-2D45-BEE2-34F3DD5B75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-177800"/>
            <a:ext cx="10515600" cy="1325563"/>
          </a:xfrm>
        </p:spPr>
        <p:txBody>
          <a:bodyPr/>
          <a:lstStyle/>
          <a:p>
            <a:r>
              <a:rPr lang="en-US" dirty="0"/>
              <a:t>Taxonomy of Post-hoc explanation techniques</a:t>
            </a:r>
          </a:p>
        </p:txBody>
      </p:sp>
      <p:pic>
        <p:nvPicPr>
          <p:cNvPr id="5" name="Content Placeholder 4" descr="Graphical user interface, application, table&#10;&#10;Description automatically generated">
            <a:extLst>
              <a:ext uri="{FF2B5EF4-FFF2-40B4-BE49-F238E27FC236}">
                <a16:creationId xmlns:a16="http://schemas.microsoft.com/office/drawing/2014/main" id="{5B6408B9-F4E3-2640-BAB6-09CF002C28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68195" y="751331"/>
            <a:ext cx="7226910" cy="5724599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1832D0B-F010-CA41-B52A-954401FF2227}"/>
              </a:ext>
            </a:extLst>
          </p:cNvPr>
          <p:cNvSpPr/>
          <p:nvPr/>
        </p:nvSpPr>
        <p:spPr>
          <a:xfrm>
            <a:off x="4708669" y="6352143"/>
            <a:ext cx="61831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Madsen et al., ﻿Post-hoc Interpretability for Neural NLP: A Survey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FE48C94-A073-B945-8D77-AEB990672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B7511-68C3-284C-8EB8-130BD3C9BF8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1614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000A26-0F0B-804D-8625-DBDDDB30D0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4117" y="2766218"/>
            <a:ext cx="10515600" cy="1325563"/>
          </a:xfrm>
        </p:spPr>
        <p:txBody>
          <a:bodyPr/>
          <a:lstStyle/>
          <a:p>
            <a:r>
              <a:rPr lang="en-US" dirty="0"/>
              <a:t>Approaches towards Explainable AI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A62B8C-08F7-974B-AB38-D50AA9607D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B7511-68C3-284C-8EB8-130BD3C9BF8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5423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73BD72-C749-CC43-B528-F2C646BEB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383A35-9BBB-DA44-A3BA-0B30C657EC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Attention</a:t>
            </a:r>
          </a:p>
          <a:p>
            <a:r>
              <a:rPr lang="en-US" dirty="0"/>
              <a:t>Rationale based prediction</a:t>
            </a:r>
          </a:p>
          <a:p>
            <a:r>
              <a:rPr lang="en-US" dirty="0"/>
              <a:t>Layer-wise Relevance Propagation</a:t>
            </a:r>
          </a:p>
          <a:p>
            <a:r>
              <a:rPr lang="en-US" dirty="0"/>
              <a:t>Perturbation-based</a:t>
            </a:r>
          </a:p>
          <a:p>
            <a:pPr lvl="1"/>
            <a:r>
              <a:rPr lang="en-US" dirty="0"/>
              <a:t>LIME and SHAP</a:t>
            </a:r>
          </a:p>
          <a:p>
            <a:r>
              <a:rPr lang="en-US" dirty="0"/>
              <a:t>Gradient-based</a:t>
            </a:r>
          </a:p>
          <a:p>
            <a:pPr lvl="1"/>
            <a:r>
              <a:rPr lang="en-US" dirty="0"/>
              <a:t>First derivative saliency, Integrated Gradient, </a:t>
            </a:r>
            <a:r>
              <a:rPr lang="en-US" dirty="0" err="1"/>
              <a:t>SmoothGrad</a:t>
            </a:r>
            <a:endParaRPr lang="en-US" dirty="0"/>
          </a:p>
          <a:p>
            <a:r>
              <a:rPr lang="en-US" dirty="0"/>
              <a:t>Example-driven – Influence Functions</a:t>
            </a:r>
          </a:p>
          <a:p>
            <a:r>
              <a:rPr lang="en-US" dirty="0"/>
              <a:t>Provenance-based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C4E5CE-EABD-7548-8224-7FE3C2151C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B7511-68C3-284C-8EB8-130BD3C9BF8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4803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73BD72-C749-CC43-B528-F2C646BEB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383A35-9BBB-DA44-A3BA-0B30C657EC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Attention</a:t>
            </a: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Rationale based prediction</a:t>
            </a: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Layer-wise Relevance Propagation</a:t>
            </a: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Perturbation-based</a:t>
            </a:r>
          </a:p>
          <a:p>
            <a:pPr lvl="1"/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LIME and SHAP</a:t>
            </a: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Gradient-based</a:t>
            </a:r>
          </a:p>
          <a:p>
            <a:pPr lvl="1"/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First derivative saliency, Integrated Gradient, </a:t>
            </a:r>
            <a:r>
              <a:rPr lang="en-US" dirty="0" err="1">
                <a:solidFill>
                  <a:schemeClr val="bg2">
                    <a:lumMod val="90000"/>
                  </a:schemeClr>
                </a:solidFill>
              </a:rPr>
              <a:t>SmoothGrad</a:t>
            </a:r>
            <a:endParaRPr lang="en-US" dirty="0">
              <a:solidFill>
                <a:schemeClr val="bg2">
                  <a:lumMod val="90000"/>
                </a:schemeClr>
              </a:solidFill>
            </a:endParaRP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Example-driven – Influence Functions</a:t>
            </a: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Provenance-based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CB6684-5681-934A-8D7C-3850B11A4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B7511-68C3-284C-8EB8-130BD3C9BF8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4610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94"/>
          <a:stretch/>
        </p:blipFill>
        <p:spPr>
          <a:xfrm>
            <a:off x="5294484" y="1249874"/>
            <a:ext cx="6115914" cy="4802198"/>
          </a:xfrm>
          <a:ln>
            <a:solidFill>
              <a:schemeClr val="accent1"/>
            </a:solidFill>
          </a:ln>
        </p:spPr>
      </p:pic>
      <p:sp>
        <p:nvSpPr>
          <p:cNvPr id="19" name="TextBox 18"/>
          <p:cNvSpPr txBox="1"/>
          <p:nvPr/>
        </p:nvSpPr>
        <p:spPr>
          <a:xfrm>
            <a:off x="7487087" y="6123510"/>
            <a:ext cx="2361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Popular Free Translator</a:t>
            </a:r>
          </a:p>
        </p:txBody>
      </p:sp>
      <p:pic>
        <p:nvPicPr>
          <p:cNvPr id="2050" name="Picture 2" descr="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0188" y="884081"/>
            <a:ext cx="2943225" cy="5623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99F4470A-1FE9-0C4D-912D-D0BC7B0E03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750" y="0"/>
            <a:ext cx="10515600" cy="1325563"/>
          </a:xfrm>
        </p:spPr>
        <p:txBody>
          <a:bodyPr/>
          <a:lstStyle/>
          <a:p>
            <a:r>
              <a:rPr lang="en-US" dirty="0"/>
              <a:t>Epic Fails of AI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C7C324F-92C4-064E-B8F0-6A08556BC7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B7511-68C3-284C-8EB8-130BD3C9BF8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849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94646"/>
            <a:ext cx="6332145" cy="4882317"/>
          </a:xfrm>
        </p:spPr>
        <p:txBody>
          <a:bodyPr/>
          <a:lstStyle/>
          <a:p>
            <a:r>
              <a:rPr lang="en-US" dirty="0"/>
              <a:t>Focus only on the important information.</a:t>
            </a:r>
          </a:p>
          <a:p>
            <a:endParaRPr lang="en-US" dirty="0"/>
          </a:p>
          <a:p>
            <a:r>
              <a:rPr lang="en-US" dirty="0"/>
              <a:t>Model </a:t>
            </a:r>
            <a:r>
              <a:rPr lang="en-US" b="1" dirty="0">
                <a:solidFill>
                  <a:srgbClr val="C00000"/>
                </a:solidFill>
              </a:rPr>
              <a:t>learns</a:t>
            </a:r>
            <a:r>
              <a:rPr lang="en-US" dirty="0"/>
              <a:t> what to </a:t>
            </a:r>
            <a:r>
              <a:rPr lang="en-US" b="1" dirty="0">
                <a:solidFill>
                  <a:srgbClr val="C00000"/>
                </a:solidFill>
              </a:rPr>
              <a:t>attend</a:t>
            </a:r>
            <a:r>
              <a:rPr lang="en-US" dirty="0"/>
              <a:t> to based on the input and and its current state.</a:t>
            </a:r>
          </a:p>
          <a:p>
            <a:endParaRPr lang="en-US" dirty="0"/>
          </a:p>
          <a:p>
            <a:r>
              <a:rPr lang="en-US" dirty="0">
                <a:solidFill>
                  <a:srgbClr val="C00000"/>
                </a:solidFill>
              </a:rPr>
              <a:t>Weighted combination </a:t>
            </a:r>
            <a:r>
              <a:rPr lang="en-US" dirty="0"/>
              <a:t>of parts of inputs used to predict current output.</a:t>
            </a:r>
          </a:p>
          <a:p>
            <a:endParaRPr lang="en-US" dirty="0"/>
          </a:p>
          <a:p>
            <a:r>
              <a:rPr lang="en-US" dirty="0"/>
              <a:t>Weights are </a:t>
            </a:r>
            <a:r>
              <a:rPr lang="en-US" dirty="0">
                <a:solidFill>
                  <a:srgbClr val="C00000"/>
                </a:solidFill>
              </a:rPr>
              <a:t>probabilities</a:t>
            </a:r>
            <a:r>
              <a:rPr lang="en-US" dirty="0"/>
              <a:t>.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SOFTMAX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4" descr="Image result for attention cockpi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4748" y="1956797"/>
            <a:ext cx="3502493" cy="2681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838200" y="365125"/>
            <a:ext cx="10515600" cy="106532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Neural attention models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3573497-2224-6A41-ADB7-71E7E416FC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B7511-68C3-284C-8EB8-130BD3C9BF8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5874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4689A5-1DE7-D94E-8F86-094810A722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Attention heatmaps</a:t>
            </a:r>
          </a:p>
        </p:txBody>
      </p:sp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87B23865-61CF-E241-A74D-0117F86432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13728" y="3226676"/>
            <a:ext cx="5025114" cy="2253565"/>
          </a:xfrm>
        </p:spPr>
      </p:pic>
      <p:pic>
        <p:nvPicPr>
          <p:cNvPr id="7" name="Picture 6" descr="Qr code&#10;&#10;Description automatically generated">
            <a:extLst>
              <a:ext uri="{FF2B5EF4-FFF2-40B4-BE49-F238E27FC236}">
                <a16:creationId xmlns:a16="http://schemas.microsoft.com/office/drawing/2014/main" id="{B024BB2A-86F9-EC4F-B6F1-577B85F0C4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8771" y="1955662"/>
            <a:ext cx="4050379" cy="417515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3206861-59BD-5F41-AC76-B4EA8772D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B7511-68C3-284C-8EB8-130BD3C9BF8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2341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6B4B6D-93C9-774C-A73C-19275A949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Attention in Summarization setting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8987A38B-A88A-5C4F-8BCE-F40BE98822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6442" y="1765370"/>
            <a:ext cx="9540964" cy="472750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41C4EA5-3857-7B46-9F59-C59D15DA1E18}"/>
              </a:ext>
            </a:extLst>
          </p:cNvPr>
          <p:cNvSpPr txBox="1"/>
          <p:nvPr/>
        </p:nvSpPr>
        <p:spPr>
          <a:xfrm>
            <a:off x="1371601" y="5921226"/>
            <a:ext cx="5006208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SOURCE</a:t>
            </a:r>
            <a:r>
              <a:rPr lang="en-US" dirty="0"/>
              <a:t>: Neeraj Chopra becomes the only Indian to win gold medal at the Tokyo Olympics 2020.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3A74CB-AA50-DC4A-9D04-117B4454E8D4}"/>
              </a:ext>
            </a:extLst>
          </p:cNvPr>
          <p:cNvSpPr txBox="1"/>
          <p:nvPr/>
        </p:nvSpPr>
        <p:spPr>
          <a:xfrm>
            <a:off x="6446626" y="1822522"/>
            <a:ext cx="500620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Chopra  won    India Olympic gold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3C2231-7635-794F-A8BF-50A60D3851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B7511-68C3-284C-8EB8-130BD3C9BF8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06387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421792-9D18-3749-9A7A-5EB6B4E18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Towards sparser attention maps</a:t>
            </a:r>
          </a:p>
        </p:txBody>
      </p:sp>
      <p:pic>
        <p:nvPicPr>
          <p:cNvPr id="5" name="Content Placeholder 4" descr="Chart, bar chart&#10;&#10;Description automatically generated">
            <a:extLst>
              <a:ext uri="{FF2B5EF4-FFF2-40B4-BE49-F238E27FC236}">
                <a16:creationId xmlns:a16="http://schemas.microsoft.com/office/drawing/2014/main" id="{4240410C-C646-9F46-99C9-99D57DDDFE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3875" y="1793875"/>
            <a:ext cx="5439172" cy="4351338"/>
          </a:xfrm>
        </p:spPr>
      </p:pic>
      <p:pic>
        <p:nvPicPr>
          <p:cNvPr id="7" name="Picture 6" descr="Chart, bar chart&#10;&#10;Description automatically generated">
            <a:extLst>
              <a:ext uri="{FF2B5EF4-FFF2-40B4-BE49-F238E27FC236}">
                <a16:creationId xmlns:a16="http://schemas.microsoft.com/office/drawing/2014/main" id="{4BF53CA3-A8E3-894C-BFEC-485FDD991A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738709"/>
            <a:ext cx="5577086" cy="446166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37766D2-0C13-6E4D-BA77-404978448B7D}"/>
              </a:ext>
            </a:extLst>
          </p:cNvPr>
          <p:cNvSpPr/>
          <p:nvPr/>
        </p:nvSpPr>
        <p:spPr>
          <a:xfrm>
            <a:off x="7243172" y="1609209"/>
            <a:ext cx="3272819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2000" b="0" cap="none" spc="0" dirty="0">
                <a:ln w="0"/>
                <a:solidFill>
                  <a:srgbClr val="7030A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More interpretable heatmaps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5C3438F-D639-BF4B-8968-CFAFD818348C}"/>
              </a:ext>
            </a:extLst>
          </p:cNvPr>
          <p:cNvSpPr/>
          <p:nvPr/>
        </p:nvSpPr>
        <p:spPr>
          <a:xfrm>
            <a:off x="5428593" y="6352143"/>
            <a:ext cx="578729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b="0" i="0" dirty="0" err="1">
                <a:solidFill>
                  <a:srgbClr val="212529"/>
                </a:solidFill>
                <a:effectLst/>
                <a:latin typeface="-apple-system"/>
                <a:hlinkClick r:id="rId4"/>
              </a:rPr>
              <a:t>Laha</a:t>
            </a:r>
            <a:r>
              <a:rPr lang="en-CA" b="0" i="0" dirty="0">
                <a:solidFill>
                  <a:srgbClr val="212529"/>
                </a:solidFill>
                <a:effectLst/>
                <a:latin typeface="-apple-system"/>
                <a:hlinkClick r:id="rId4"/>
              </a:rPr>
              <a:t> et al., On Controllable Sparse Alternatives to </a:t>
            </a:r>
            <a:r>
              <a:rPr lang="en-CA" b="0" i="0" dirty="0" err="1">
                <a:solidFill>
                  <a:srgbClr val="212529"/>
                </a:solidFill>
                <a:effectLst/>
                <a:latin typeface="-apple-system"/>
                <a:hlinkClick r:id="rId4"/>
              </a:rPr>
              <a:t>Softmax</a:t>
            </a:r>
            <a:endParaRPr lang="en-CA" b="0" i="0" dirty="0">
              <a:solidFill>
                <a:srgbClr val="212529"/>
              </a:solidFill>
              <a:effectLst/>
              <a:latin typeface="-apple-system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ECA3EF0-8A3F-2441-85F1-0CD1F5FD6E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B7511-68C3-284C-8EB8-130BD3C9BF81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942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73BD72-C749-CC43-B528-F2C646BEB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383A35-9BBB-DA44-A3BA-0B30C657EC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Attention</a:t>
            </a:r>
          </a:p>
          <a:p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Rationale based prediction</a:t>
            </a: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Layer-wise Relevance Propagation</a:t>
            </a: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Perturbation-based</a:t>
            </a:r>
          </a:p>
          <a:p>
            <a:pPr lvl="1"/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LIME and SHAP</a:t>
            </a: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Gradient-based</a:t>
            </a:r>
          </a:p>
          <a:p>
            <a:pPr lvl="1"/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First derivative saliency, Integrated Gradient, </a:t>
            </a:r>
            <a:r>
              <a:rPr lang="en-US" dirty="0" err="1">
                <a:solidFill>
                  <a:schemeClr val="bg2">
                    <a:lumMod val="90000"/>
                  </a:schemeClr>
                </a:solidFill>
              </a:rPr>
              <a:t>SmoothGrad</a:t>
            </a:r>
            <a:endParaRPr lang="en-US" dirty="0">
              <a:solidFill>
                <a:schemeClr val="bg2">
                  <a:lumMod val="90000"/>
                </a:schemeClr>
              </a:solidFill>
            </a:endParaRP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Example-driven – Influence Functions</a:t>
            </a: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Provenance-based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92C372-311B-FA45-A90F-3BE6DB16E3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B7511-68C3-284C-8EB8-130BD3C9BF81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2138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CE3A01-3E10-D84A-9162-3BDEAC69E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Rationale as Explanation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0A56F2-F415-264F-946C-9186A93AF8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Rationale</a:t>
            </a:r>
          </a:p>
          <a:p>
            <a:pPr lvl="1"/>
            <a:r>
              <a:rPr lang="en-US" dirty="0"/>
              <a:t>Pieces of input text which can be used as justification.</a:t>
            </a:r>
          </a:p>
          <a:p>
            <a:pPr lvl="1"/>
            <a:r>
              <a:rPr lang="en-US" dirty="0"/>
              <a:t>Short, yet coherent, sufficient to make the same prediction as original text.</a:t>
            </a:r>
          </a:p>
          <a:p>
            <a:pPr lvl="1"/>
            <a:endParaRPr lang="en-US" dirty="0"/>
          </a:p>
          <a:p>
            <a:r>
              <a:rPr lang="en-US" dirty="0"/>
              <a:t>Rationale generation part of learning</a:t>
            </a:r>
          </a:p>
          <a:p>
            <a:pPr lvl="1"/>
            <a:r>
              <a:rPr lang="en-US" dirty="0"/>
              <a:t>Joint prediction + rationale generation</a:t>
            </a:r>
          </a:p>
          <a:p>
            <a:pPr lvl="1"/>
            <a:r>
              <a:rPr lang="en-US" dirty="0"/>
              <a:t>Generator generates rationales</a:t>
            </a:r>
          </a:p>
          <a:p>
            <a:pPr lvl="1"/>
            <a:r>
              <a:rPr lang="en-US" dirty="0"/>
              <a:t>Encoder maps rationale to model output</a:t>
            </a:r>
          </a:p>
          <a:p>
            <a:pPr lvl="1"/>
            <a:r>
              <a:rPr lang="en-US" dirty="0"/>
              <a:t>Cost function ensures properties of rationale</a:t>
            </a:r>
          </a:p>
        </p:txBody>
      </p:sp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57AC9608-B8FB-2642-B30A-EBC94A8F28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3252788"/>
            <a:ext cx="4354512" cy="212548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1306E74-6141-D14D-AF0A-DE091D03CC3A}"/>
              </a:ext>
            </a:extLst>
          </p:cNvPr>
          <p:cNvSpPr/>
          <p:nvPr/>
        </p:nvSpPr>
        <p:spPr>
          <a:xfrm>
            <a:off x="6858000" y="6287055"/>
            <a:ext cx="40560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﻿Lei et al., Rationalizing Neural Predictions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FA4ADC-9726-2541-9E79-25E64C4649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B7511-68C3-284C-8EB8-130BD3C9BF81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3747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73BD72-C749-CC43-B528-F2C646BEB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383A35-9BBB-DA44-A3BA-0B30C657EC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Attention</a:t>
            </a: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Rationale based prediction</a:t>
            </a:r>
          </a:p>
          <a:p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Layer-wise Relevance Propagation</a:t>
            </a: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Perturbation-based</a:t>
            </a:r>
          </a:p>
          <a:p>
            <a:pPr lvl="1"/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LIME and SHAP</a:t>
            </a: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Gradient-based</a:t>
            </a:r>
          </a:p>
          <a:p>
            <a:pPr lvl="1"/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First derivative saliency, Integrated Gradient, </a:t>
            </a:r>
            <a:r>
              <a:rPr lang="en-US" dirty="0" err="1">
                <a:solidFill>
                  <a:schemeClr val="bg2">
                    <a:lumMod val="90000"/>
                  </a:schemeClr>
                </a:solidFill>
              </a:rPr>
              <a:t>SmoothGrad</a:t>
            </a:r>
            <a:endParaRPr lang="en-US" dirty="0">
              <a:solidFill>
                <a:schemeClr val="bg2">
                  <a:lumMod val="90000"/>
                </a:schemeClr>
              </a:solidFill>
            </a:endParaRP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Example-driven – Influence Functions</a:t>
            </a: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Provenance-based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1B0A4E-7D7C-9C4D-90F8-CF146117ED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B7511-68C3-284C-8EB8-130BD3C9BF81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26827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15450-7A2C-264B-8D54-CC6C39C312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Layer-wise Relevance Propagation (LRP)</a:t>
            </a:r>
          </a:p>
        </p:txBody>
      </p:sp>
      <p:pic>
        <p:nvPicPr>
          <p:cNvPr id="5" name="Content Placeholder 4" descr="Chart, diagram, bubble chart&#10;&#10;Description automatically generated">
            <a:extLst>
              <a:ext uri="{FF2B5EF4-FFF2-40B4-BE49-F238E27FC236}">
                <a16:creationId xmlns:a16="http://schemas.microsoft.com/office/drawing/2014/main" id="{F1DDC922-3B35-5E41-8313-C4E987CBE0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32893" y="3473079"/>
            <a:ext cx="8726214" cy="2670656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461C991-27D6-0142-B8AD-13F9C6E6BFD0}"/>
              </a:ext>
            </a:extLst>
          </p:cNvPr>
          <p:cNvSpPr/>
          <p:nvPr/>
        </p:nvSpPr>
        <p:spPr>
          <a:xfrm>
            <a:off x="3924173" y="6273393"/>
            <a:ext cx="68499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b="0" i="0" dirty="0" err="1">
                <a:solidFill>
                  <a:srgbClr val="333333"/>
                </a:solidFill>
                <a:effectLst/>
                <a:latin typeface="Georgia" panose="02040502050405020303" pitchFamily="18" charset="0"/>
                <a:hlinkClick r:id="rId4"/>
              </a:rPr>
              <a:t>Montavon</a:t>
            </a:r>
            <a:r>
              <a:rPr lang="en-CA" b="0" i="0" dirty="0">
                <a:solidFill>
                  <a:srgbClr val="333333"/>
                </a:solidFill>
                <a:effectLst/>
                <a:latin typeface="Georgia" panose="02040502050405020303" pitchFamily="18" charset="0"/>
                <a:hlinkClick r:id="rId4"/>
              </a:rPr>
              <a:t> et al., Layer-Wise Relevance Propagation: An Overview</a:t>
            </a:r>
            <a:endParaRPr lang="en-CA" b="0" i="0" dirty="0">
              <a:solidFill>
                <a:srgbClr val="333333"/>
              </a:solidFill>
              <a:effectLst/>
              <a:latin typeface="Georgia" panose="02040502050405020303" pitchFamily="18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B182F0C-AF77-B246-82F7-79F74E4D1CC7}"/>
              </a:ext>
            </a:extLst>
          </p:cNvPr>
          <p:cNvSpPr txBox="1">
            <a:spLocks/>
          </p:cNvSpPr>
          <p:nvPr/>
        </p:nvSpPr>
        <p:spPr>
          <a:xfrm>
            <a:off x="433552" y="169068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Assign contributions to output at each layer and propagate backward</a:t>
            </a:r>
          </a:p>
          <a:p>
            <a:endParaRPr lang="en-US" dirty="0"/>
          </a:p>
          <a:p>
            <a:r>
              <a:rPr lang="en-US" dirty="0"/>
              <a:t>Defines rules to compute and propagate relevance values</a:t>
            </a:r>
          </a:p>
          <a:p>
            <a:endParaRPr lang="en-US" dirty="0"/>
          </a:p>
        </p:txBody>
      </p:sp>
      <p:pic>
        <p:nvPicPr>
          <p:cNvPr id="9" name="Picture 8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E545EF9E-0C17-5843-AC25-1E36F92185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10023" y="2060880"/>
            <a:ext cx="1840405" cy="749417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0E1B5AA-88B7-F047-A5BA-8D80C71602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B7511-68C3-284C-8EB8-130BD3C9BF81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0225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3A14AA-8B4E-CE41-8691-5DC388B2A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LRP for Sentiment Analysis</a:t>
            </a:r>
          </a:p>
        </p:txBody>
      </p:sp>
      <p:pic>
        <p:nvPicPr>
          <p:cNvPr id="6" name="Content Placeholder 5" descr="A picture containing timeline&#10;&#10;Description automatically generated">
            <a:extLst>
              <a:ext uri="{FF2B5EF4-FFF2-40B4-BE49-F238E27FC236}">
                <a16:creationId xmlns:a16="http://schemas.microsoft.com/office/drawing/2014/main" id="{D35EECC4-CE10-6043-BD71-7B85EDDB45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64676" y="1477524"/>
            <a:ext cx="7262648" cy="4594737"/>
          </a:xfr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681BB75-4FD7-9244-8592-598E6A8EDED8}"/>
              </a:ext>
            </a:extLst>
          </p:cNvPr>
          <p:cNvSpPr/>
          <p:nvPr/>
        </p:nvSpPr>
        <p:spPr>
          <a:xfrm>
            <a:off x="3163613" y="6308209"/>
            <a:ext cx="90283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dirty="0">
                <a:hlinkClick r:id="rId3"/>
              </a:rPr>
              <a:t>Arras et al., Explaining Recurrent Neural Network Predictions in Sentiment Analysis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223695F-330E-6E44-8EB7-33DD58DB3191}"/>
              </a:ext>
            </a:extLst>
          </p:cNvPr>
          <p:cNvSpPr/>
          <p:nvPr/>
        </p:nvSpPr>
        <p:spPr>
          <a:xfrm>
            <a:off x="2638097" y="1776248"/>
            <a:ext cx="6915806" cy="3510455"/>
          </a:xfrm>
          <a:prstGeom prst="rect">
            <a:avLst/>
          </a:prstGeom>
          <a:solidFill>
            <a:schemeClr val="bg2">
              <a:lumMod val="90000"/>
              <a:alpha val="87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984A5A3-AC04-9D4A-96C8-BF35D8B0B5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B7511-68C3-284C-8EB8-130BD3C9BF81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810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73BD72-C749-CC43-B528-F2C646BEB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383A35-9BBB-DA44-A3BA-0B30C657EC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Attention</a:t>
            </a: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Rationale based prediction</a:t>
            </a: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Layer-wise Relevance Propagation</a:t>
            </a:r>
          </a:p>
          <a:p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Perturbation-based</a:t>
            </a:r>
          </a:p>
          <a:p>
            <a:pPr lvl="1"/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LIME and SHAP</a:t>
            </a: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Gradient-based</a:t>
            </a:r>
          </a:p>
          <a:p>
            <a:pPr lvl="1"/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First derivative saliency, Integrated Gradient, </a:t>
            </a:r>
            <a:r>
              <a:rPr lang="en-US" dirty="0" err="1">
                <a:solidFill>
                  <a:schemeClr val="bg2">
                    <a:lumMod val="90000"/>
                  </a:schemeClr>
                </a:solidFill>
              </a:rPr>
              <a:t>SmoothGrad</a:t>
            </a:r>
            <a:endParaRPr lang="en-US" dirty="0">
              <a:solidFill>
                <a:schemeClr val="bg2">
                  <a:lumMod val="90000"/>
                </a:schemeClr>
              </a:solidFill>
            </a:endParaRP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Example-driven – Influence Functions</a:t>
            </a: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Provenance-based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B82412-B9FF-FA40-94C5-8FC3B0F18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B7511-68C3-284C-8EB8-130BD3C9BF81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0892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9863FD-8A93-AB44-B8AD-EE5216A31A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Epic Fails of AI</a:t>
            </a:r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E4C203A-5CF5-FC4E-8039-AD91DDFD62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6145" y="2268538"/>
            <a:ext cx="5238880" cy="2995261"/>
          </a:xfrm>
        </p:spPr>
      </p:pic>
      <p:pic>
        <p:nvPicPr>
          <p:cNvPr id="7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EF4AA5AD-AE61-1C46-BEEC-A349BC4902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2382" y="3429000"/>
            <a:ext cx="7316693" cy="287972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5389E1A-89F0-4249-8F16-52F96CE15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B7511-68C3-284C-8EB8-130BD3C9BF8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7781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280A5C-1C14-DF49-9CE4-0F30F5AEE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 Perturbation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C2A300-E3E1-DF43-A8BB-8862848E63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Leave-one-out method:</a:t>
            </a:r>
          </a:p>
          <a:p>
            <a:pPr lvl="1"/>
            <a:r>
              <a:rPr lang="en-US" dirty="0"/>
              <a:t>Drop an word from the input.</a:t>
            </a:r>
          </a:p>
          <a:p>
            <a:pPr lvl="1"/>
            <a:r>
              <a:rPr lang="en-US" dirty="0"/>
              <a:t>The change in the confidence of model prediction gives score for the word.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7C05EA-F69D-A046-89E7-8B02697370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B7511-68C3-284C-8EB8-130BD3C9BF81}" type="slidenum">
              <a:rPr lang="en-US" smtClean="0"/>
              <a:t>40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55AEBEC-486E-754E-BBA4-5BD24CD083C5}"/>
              </a:ext>
            </a:extLst>
          </p:cNvPr>
          <p:cNvSpPr/>
          <p:nvPr/>
        </p:nvSpPr>
        <p:spPr>
          <a:xfrm>
            <a:off x="2061027" y="3671888"/>
            <a:ext cx="269785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2800" b="0" cap="none" spc="0" dirty="0">
                <a:ln w="0"/>
                <a:solidFill>
                  <a:schemeClr val="bg2">
                    <a:lumMod val="1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 loved the movie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35D182C-8707-4D40-ABE0-98736A842ED2}"/>
              </a:ext>
            </a:extLst>
          </p:cNvPr>
          <p:cNvSpPr/>
          <p:nvPr/>
        </p:nvSpPr>
        <p:spPr>
          <a:xfrm>
            <a:off x="2061027" y="4203303"/>
            <a:ext cx="269785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2800" b="0" cap="none" spc="0" dirty="0">
                <a:ln w="0"/>
                <a:solidFill>
                  <a:schemeClr val="bg2">
                    <a:lumMod val="1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 </a:t>
            </a:r>
            <a:r>
              <a:rPr lang="en-GB" sz="2800" b="0" strike="sngStrike" cap="none" spc="0" dirty="0">
                <a:ln w="0"/>
                <a:solidFill>
                  <a:schemeClr val="bg2">
                    <a:lumMod val="1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loved</a:t>
            </a:r>
            <a:r>
              <a:rPr lang="en-GB" sz="2800" b="0" cap="none" spc="0" dirty="0">
                <a:ln w="0"/>
                <a:solidFill>
                  <a:schemeClr val="bg2">
                    <a:lumMod val="1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the movie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F582AC9-F2AE-E04D-8743-BE82ABABBDE9}"/>
              </a:ext>
            </a:extLst>
          </p:cNvPr>
          <p:cNvSpPr/>
          <p:nvPr/>
        </p:nvSpPr>
        <p:spPr>
          <a:xfrm>
            <a:off x="2061027" y="4759722"/>
            <a:ext cx="269785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2800" b="0" cap="none" spc="0" dirty="0">
                <a:ln w="0"/>
                <a:solidFill>
                  <a:schemeClr val="bg2">
                    <a:lumMod val="1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 loved the </a:t>
            </a:r>
            <a:r>
              <a:rPr lang="en-GB" sz="2800" b="0" strike="sngStrike" cap="none" spc="0" dirty="0">
                <a:ln w="0"/>
                <a:solidFill>
                  <a:schemeClr val="bg2">
                    <a:lumMod val="1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movie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2664173-70CE-314A-84DD-680F6AACC047}"/>
              </a:ext>
            </a:extLst>
          </p:cNvPr>
          <p:cNvSpPr/>
          <p:nvPr/>
        </p:nvSpPr>
        <p:spPr>
          <a:xfrm>
            <a:off x="5591950" y="3737908"/>
            <a:ext cx="3867534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2000" dirty="0">
                <a:ln w="0"/>
                <a:solidFill>
                  <a:schemeClr val="bg2">
                    <a:lumMod val="1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Predicted: </a:t>
            </a:r>
            <a:r>
              <a:rPr lang="en-GB" sz="2000" dirty="0">
                <a:ln w="0"/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Positive</a:t>
            </a:r>
            <a:r>
              <a:rPr lang="en-GB" sz="2000" dirty="0">
                <a:ln w="0"/>
                <a:solidFill>
                  <a:schemeClr val="bg2">
                    <a:lumMod val="1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Confidence: 0.9</a:t>
            </a:r>
            <a:endParaRPr lang="en-GB" sz="2000" b="0" cap="none" spc="0" dirty="0">
              <a:ln w="0"/>
              <a:solidFill>
                <a:schemeClr val="bg2">
                  <a:lumMod val="1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FE81AFE-A956-A947-B967-6935115BAE54}"/>
              </a:ext>
            </a:extLst>
          </p:cNvPr>
          <p:cNvSpPr/>
          <p:nvPr/>
        </p:nvSpPr>
        <p:spPr>
          <a:xfrm>
            <a:off x="5591950" y="4264858"/>
            <a:ext cx="3867534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2000" dirty="0">
                <a:ln w="0"/>
                <a:solidFill>
                  <a:schemeClr val="bg2">
                    <a:lumMod val="1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Predicted: </a:t>
            </a:r>
            <a:r>
              <a:rPr lang="en-GB" sz="2000" dirty="0">
                <a:ln w="0"/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Positive</a:t>
            </a:r>
            <a:r>
              <a:rPr lang="en-GB" sz="2000" dirty="0">
                <a:ln w="0"/>
                <a:solidFill>
                  <a:schemeClr val="bg2">
                    <a:lumMod val="1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Confidence: 0.4</a:t>
            </a:r>
            <a:endParaRPr lang="en-GB" sz="2000" b="0" cap="none" spc="0" dirty="0">
              <a:ln w="0"/>
              <a:solidFill>
                <a:schemeClr val="bg2">
                  <a:lumMod val="1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CBC760E-EFA0-4B4D-A89F-EE5D7B8EC2F9}"/>
              </a:ext>
            </a:extLst>
          </p:cNvPr>
          <p:cNvSpPr/>
          <p:nvPr/>
        </p:nvSpPr>
        <p:spPr>
          <a:xfrm>
            <a:off x="5591950" y="4821277"/>
            <a:ext cx="3867534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2000" dirty="0">
                <a:ln w="0"/>
                <a:solidFill>
                  <a:schemeClr val="bg2">
                    <a:lumMod val="1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Predicted: </a:t>
            </a:r>
            <a:r>
              <a:rPr lang="en-GB" sz="2000" dirty="0">
                <a:ln w="0"/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Positive</a:t>
            </a:r>
            <a:r>
              <a:rPr lang="en-GB" sz="2000" dirty="0">
                <a:ln w="0"/>
                <a:solidFill>
                  <a:schemeClr val="bg2">
                    <a:lumMod val="1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Confidence: 0.8</a:t>
            </a:r>
            <a:endParaRPr lang="en-GB" sz="2000" b="0" cap="none" spc="0" dirty="0">
              <a:ln w="0"/>
              <a:solidFill>
                <a:schemeClr val="bg2">
                  <a:lumMod val="1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3F0E9F44-A05B-C546-BCB6-81148219B090}"/>
              </a:ext>
            </a:extLst>
          </p:cNvPr>
          <p:cNvSpPr/>
          <p:nvPr/>
        </p:nvSpPr>
        <p:spPr>
          <a:xfrm>
            <a:off x="9611883" y="4354532"/>
            <a:ext cx="300038" cy="2207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43C3FB13-BDBC-8049-B286-340211AD149A}"/>
              </a:ext>
            </a:extLst>
          </p:cNvPr>
          <p:cNvSpPr/>
          <p:nvPr/>
        </p:nvSpPr>
        <p:spPr>
          <a:xfrm>
            <a:off x="9611883" y="4910951"/>
            <a:ext cx="300038" cy="2207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27CB4D0-F250-BE41-919E-A6901C94153E}"/>
              </a:ext>
            </a:extLst>
          </p:cNvPr>
          <p:cNvSpPr txBox="1"/>
          <p:nvPr/>
        </p:nvSpPr>
        <p:spPr>
          <a:xfrm>
            <a:off x="10186825" y="4264858"/>
            <a:ext cx="476412" cy="369332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0.5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0BF1F0A-D527-0041-ABF6-1B8D21D728B4}"/>
              </a:ext>
            </a:extLst>
          </p:cNvPr>
          <p:cNvSpPr txBox="1"/>
          <p:nvPr/>
        </p:nvSpPr>
        <p:spPr>
          <a:xfrm>
            <a:off x="10186825" y="4852055"/>
            <a:ext cx="476412" cy="369332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0.1</a:t>
            </a:r>
          </a:p>
        </p:txBody>
      </p:sp>
    </p:spTree>
    <p:extLst>
      <p:ext uri="{BB962C8B-B14F-4D97-AF65-F5344CB8AC3E}">
        <p14:creationId xmlns:p14="http://schemas.microsoft.com/office/powerpoint/2010/main" val="43594161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871D8-8001-084F-8BA1-24246FCB2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LIME – Perturbation based</a:t>
            </a:r>
          </a:p>
        </p:txBody>
      </p:sp>
      <p:pic>
        <p:nvPicPr>
          <p:cNvPr id="6" name="Content Placeholder 5" descr="A picture containing diagram&#10;&#10;Description automatically generated">
            <a:extLst>
              <a:ext uri="{FF2B5EF4-FFF2-40B4-BE49-F238E27FC236}">
                <a16:creationId xmlns:a16="http://schemas.microsoft.com/office/drawing/2014/main" id="{E179642F-8C5B-F94C-B8A5-4521EC251A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03139" y="2400300"/>
            <a:ext cx="4889003" cy="3061527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047DB5-0EBC-F246-B4E3-B727D2568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B7511-68C3-284C-8EB8-130BD3C9BF81}" type="slidenum">
              <a:rPr lang="en-US" smtClean="0"/>
              <a:t>41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3FA76E4-6C50-474E-A0BA-E62A5EDD4FDF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Sample instances around the datapoint</a:t>
            </a:r>
          </a:p>
          <a:p>
            <a:endParaRPr lang="en-US" dirty="0"/>
          </a:p>
          <a:p>
            <a:r>
              <a:rPr lang="en-US" dirty="0"/>
              <a:t>Train a sparse linear classifier</a:t>
            </a:r>
          </a:p>
          <a:p>
            <a:pPr lvl="1"/>
            <a:r>
              <a:rPr lang="en-US" dirty="0"/>
              <a:t>With sampled points and their labels</a:t>
            </a:r>
          </a:p>
          <a:p>
            <a:pPr lvl="1"/>
            <a:r>
              <a:rPr lang="en-US" dirty="0"/>
              <a:t>Weighted by proximity to original datapoint</a:t>
            </a:r>
          </a:p>
          <a:p>
            <a:pPr lvl="1"/>
            <a:endParaRPr lang="en-US" dirty="0"/>
          </a:p>
          <a:p>
            <a:r>
              <a:rPr lang="en-US" dirty="0"/>
              <a:t>The weights by this learnt classifier</a:t>
            </a:r>
          </a:p>
          <a:p>
            <a:pPr lvl="1"/>
            <a:r>
              <a:rPr lang="en-US" dirty="0"/>
              <a:t>Provides scores</a:t>
            </a:r>
          </a:p>
        </p:txBody>
      </p:sp>
    </p:spTree>
    <p:extLst>
      <p:ext uri="{BB962C8B-B14F-4D97-AF65-F5344CB8AC3E}">
        <p14:creationId xmlns:p14="http://schemas.microsoft.com/office/powerpoint/2010/main" val="405187133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B490F-942A-E94E-B7B0-EAA818449B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LIME - Illustration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0947BB42-FE68-DB46-9041-23EB3DE673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81038" y="1806574"/>
            <a:ext cx="9229924" cy="474278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A884221-43E1-F64F-B028-0AE1CF9CF20E}"/>
              </a:ext>
            </a:extLst>
          </p:cNvPr>
          <p:cNvSpPr txBox="1"/>
          <p:nvPr/>
        </p:nvSpPr>
        <p:spPr>
          <a:xfrm>
            <a:off x="5937204" y="6329918"/>
            <a:ext cx="50951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Slide from </a:t>
            </a:r>
            <a:r>
              <a:rPr lang="en-US" dirty="0">
                <a:hlinkClick r:id="rId3"/>
              </a:rPr>
              <a:t>SIGKDD Tutorial on </a:t>
            </a:r>
            <a:r>
              <a:rPr lang="en-US" dirty="0" err="1">
                <a:hlinkClick r:id="rId3"/>
              </a:rPr>
              <a:t>Explainability</a:t>
            </a:r>
            <a:r>
              <a:rPr lang="en-US" dirty="0">
                <a:hlinkClick r:id="rId3"/>
              </a:rPr>
              <a:t> for NLP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B2542D-2B44-214B-B44E-BE3C51BDBA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B7511-68C3-284C-8EB8-130BD3C9BF81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95671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3FC2A-1B40-E348-8225-5459081E0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SHAP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82A8A3-13DE-904F-9411-40FCA6FB1E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Consider a model </a:t>
            </a:r>
            <a:r>
              <a:rPr lang="en-CA" dirty="0">
                <a:solidFill>
                  <a:schemeClr val="bg2">
                    <a:lumMod val="10000"/>
                  </a:schemeClr>
                </a:solidFill>
              </a:rPr>
              <a:t>𝑓</a:t>
            </a:r>
            <a:r>
              <a:rPr lang="en-CA" dirty="0"/>
              <a:t> that takes as an input </a:t>
            </a:r>
            <a:r>
              <a:rPr lang="en-CA" dirty="0">
                <a:solidFill>
                  <a:schemeClr val="bg2">
                    <a:lumMod val="10000"/>
                  </a:schemeClr>
                </a:solidFill>
              </a:rPr>
              <a:t>𝑀</a:t>
            </a:r>
            <a:r>
              <a:rPr lang="en-CA" dirty="0"/>
              <a:t> features (or tokens):</a:t>
            </a:r>
          </a:p>
          <a:p>
            <a:endParaRPr lang="en-CA" dirty="0"/>
          </a:p>
          <a:p>
            <a:endParaRPr lang="en-CA" dirty="0"/>
          </a:p>
          <a:p>
            <a:r>
              <a:rPr lang="en-CA" dirty="0"/>
              <a:t>To compute </a:t>
            </a:r>
            <a:r>
              <a:rPr lang="en-CA" dirty="0">
                <a:solidFill>
                  <a:schemeClr val="bg2">
                    <a:lumMod val="10000"/>
                  </a:schemeClr>
                </a:solidFill>
              </a:rPr>
              <a:t>𝜙</a:t>
            </a:r>
            <a:r>
              <a:rPr lang="en-CA" baseline="-25000" dirty="0">
                <a:solidFill>
                  <a:schemeClr val="bg2">
                    <a:lumMod val="10000"/>
                  </a:schemeClr>
                </a:solidFill>
              </a:rPr>
              <a:t>𝑖 </a:t>
            </a:r>
            <a:r>
              <a:rPr lang="en-CA" dirty="0">
                <a:solidFill>
                  <a:schemeClr val="bg2">
                    <a:lumMod val="10000"/>
                  </a:schemeClr>
                </a:solidFill>
              </a:rPr>
              <a:t>(</a:t>
            </a:r>
            <a:r>
              <a:rPr lang="en-CA" dirty="0">
                <a:solidFill>
                  <a:schemeClr val="tx1">
                    <a:lumMod val="75000"/>
                  </a:schemeClr>
                </a:solidFill>
              </a:rPr>
              <a:t>attribution of token </a:t>
            </a:r>
            <a:r>
              <a:rPr lang="en-CA" dirty="0">
                <a:solidFill>
                  <a:schemeClr val="bg2">
                    <a:lumMod val="10000"/>
                  </a:schemeClr>
                </a:solidFill>
              </a:rPr>
              <a:t>𝑖):</a:t>
            </a:r>
          </a:p>
          <a:p>
            <a:pPr lvl="1"/>
            <a:r>
              <a:rPr lang="en-CA" dirty="0"/>
              <a:t>Enumerate all subsets </a:t>
            </a:r>
            <a:r>
              <a:rPr lang="en-CA" dirty="0">
                <a:solidFill>
                  <a:schemeClr val="bg2">
                    <a:lumMod val="10000"/>
                  </a:schemeClr>
                </a:solidFill>
              </a:rPr>
              <a:t>𝑆</a:t>
            </a:r>
            <a:r>
              <a:rPr lang="en-CA" dirty="0"/>
              <a:t> by </a:t>
            </a:r>
            <a:r>
              <a:rPr lang="en-CA" b="1" dirty="0"/>
              <a:t>dropping token </a:t>
            </a:r>
            <a:r>
              <a:rPr lang="en-CA" b="1" dirty="0">
                <a:solidFill>
                  <a:schemeClr val="bg2">
                    <a:lumMod val="10000"/>
                  </a:schemeClr>
                </a:solidFill>
              </a:rPr>
              <a:t>𝑖</a:t>
            </a:r>
          </a:p>
          <a:p>
            <a:pPr lvl="1"/>
            <a:r>
              <a:rPr lang="en-CA" dirty="0">
                <a:solidFill>
                  <a:schemeClr val="tx1">
                    <a:lumMod val="75000"/>
                  </a:schemeClr>
                </a:solidFill>
              </a:rPr>
              <a:t>For each subset in </a:t>
            </a:r>
            <a:r>
              <a:rPr lang="en-CA" dirty="0">
                <a:solidFill>
                  <a:schemeClr val="bg2">
                    <a:lumMod val="10000"/>
                  </a:schemeClr>
                </a:solidFill>
              </a:rPr>
              <a:t>𝑆</a:t>
            </a:r>
            <a:r>
              <a:rPr lang="en-CA" dirty="0">
                <a:solidFill>
                  <a:schemeClr val="tx1">
                    <a:lumMod val="75000"/>
                  </a:schemeClr>
                </a:solidFill>
              </a:rPr>
              <a:t>, calculate contribution of token </a:t>
            </a:r>
            <a:r>
              <a:rPr lang="en-CA" dirty="0">
                <a:solidFill>
                  <a:schemeClr val="bg2">
                    <a:lumMod val="10000"/>
                  </a:schemeClr>
                </a:solidFill>
              </a:rPr>
              <a:t>𝑖 </a:t>
            </a:r>
            <a:r>
              <a:rPr lang="en-CA" dirty="0">
                <a:solidFill>
                  <a:schemeClr val="tx1">
                    <a:lumMod val="75000"/>
                  </a:schemeClr>
                </a:solidFill>
              </a:rPr>
              <a:t>as</a:t>
            </a:r>
          </a:p>
          <a:p>
            <a:pPr marL="457200" lvl="1" indent="0">
              <a:buNone/>
            </a:pPr>
            <a:r>
              <a:rPr lang="en-CA" dirty="0">
                <a:solidFill>
                  <a:schemeClr val="bg2">
                    <a:lumMod val="10000"/>
                  </a:schemeClr>
                </a:solidFill>
              </a:rPr>
              <a:t>				 𝐶(𝑖|𝑆)=𝑓(𝑆∪{𝑖})−𝑓(𝑆)</a:t>
            </a:r>
          </a:p>
          <a:p>
            <a:pPr lvl="1"/>
            <a:r>
              <a:rPr lang="en-CA" dirty="0">
                <a:solidFill>
                  <a:schemeClr val="tx1">
                    <a:lumMod val="75000"/>
                  </a:schemeClr>
                </a:solidFill>
              </a:rPr>
              <a:t>Aggregate and normalize over all subsets in </a:t>
            </a:r>
            <a:r>
              <a:rPr lang="en-CA" dirty="0">
                <a:solidFill>
                  <a:schemeClr val="bg2">
                    <a:lumMod val="10000"/>
                  </a:schemeClr>
                </a:solidFill>
              </a:rPr>
              <a:t>𝑆</a:t>
            </a:r>
            <a:endParaRPr lang="en-CA" dirty="0">
              <a:solidFill>
                <a:schemeClr val="tx1">
                  <a:lumMod val="75000"/>
                </a:schemeClr>
              </a:solidFill>
            </a:endParaRPr>
          </a:p>
          <a:p>
            <a:endParaRPr lang="en-US" baseline="-250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3B82E6-CF68-9D4B-B09D-E058E024D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B7511-68C3-284C-8EB8-130BD3C9BF81}" type="slidenum">
              <a:rPr lang="en-US" smtClean="0"/>
              <a:t>43</a:t>
            </a:fld>
            <a:endParaRPr lang="en-US"/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E384D5DE-E1D0-7A49-A65B-30F952EF76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7651" y="2211388"/>
            <a:ext cx="3786188" cy="1081768"/>
          </a:xfrm>
          <a:prstGeom prst="rect">
            <a:avLst/>
          </a:prstGeom>
        </p:spPr>
      </p:pic>
      <p:pic>
        <p:nvPicPr>
          <p:cNvPr id="8" name="Picture 7" descr="Logo&#10;&#10;Description automatically generated with medium confidence">
            <a:extLst>
              <a:ext uri="{FF2B5EF4-FFF2-40B4-BE49-F238E27FC236}">
                <a16:creationId xmlns:a16="http://schemas.microsoft.com/office/drawing/2014/main" id="{22CF3D28-E460-EA47-B5B4-8C5A2A7E83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7651" y="5411845"/>
            <a:ext cx="4129087" cy="1081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90905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01CB78-6E45-7D44-9B19-EE74E4C95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94D9B2-2688-CE4F-ACC0-48C6B6FAF4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Intractable</a:t>
            </a:r>
          </a:p>
          <a:p>
            <a:pPr lvl="1"/>
            <a:r>
              <a:rPr lang="en-US" dirty="0"/>
              <a:t>Requires enumeration of subsets ~ O(M 2</a:t>
            </a:r>
            <a:r>
              <a:rPr lang="en-US" baseline="30000" dirty="0"/>
              <a:t>M</a:t>
            </a:r>
            <a:r>
              <a:rPr lang="en-US" dirty="0"/>
              <a:t>) -&gt; Exponential order.</a:t>
            </a:r>
          </a:p>
          <a:p>
            <a:pPr lvl="1"/>
            <a:endParaRPr lang="en-US" dirty="0"/>
          </a:p>
          <a:p>
            <a:r>
              <a:rPr lang="en-US" dirty="0"/>
              <a:t>Kernel SHAP proposed</a:t>
            </a:r>
          </a:p>
          <a:p>
            <a:pPr lvl="1"/>
            <a:r>
              <a:rPr lang="en-US" dirty="0"/>
              <a:t>Returns an approximation of true Shapley values.</a:t>
            </a:r>
          </a:p>
          <a:p>
            <a:pPr lvl="1"/>
            <a:endParaRPr lang="en-US" dirty="0"/>
          </a:p>
          <a:p>
            <a:r>
              <a:rPr lang="en-US" dirty="0"/>
              <a:t>Partition SHAP (part of ‘</a:t>
            </a:r>
            <a:r>
              <a:rPr lang="en-US" dirty="0" err="1"/>
              <a:t>shap</a:t>
            </a:r>
            <a:r>
              <a:rPr lang="en-US" dirty="0"/>
              <a:t>’ library)</a:t>
            </a:r>
          </a:p>
          <a:p>
            <a:pPr lvl="1"/>
            <a:r>
              <a:rPr lang="en-US" dirty="0"/>
              <a:t>Reduces time complexity to polynomial time</a:t>
            </a:r>
          </a:p>
          <a:p>
            <a:pPr lvl="1"/>
            <a:endParaRPr lang="en-US" dirty="0"/>
          </a:p>
          <a:p>
            <a:r>
              <a:rPr lang="en-US" dirty="0"/>
              <a:t>Distributed Kernel SHAP</a:t>
            </a:r>
          </a:p>
          <a:p>
            <a:pPr lvl="1"/>
            <a:r>
              <a:rPr lang="en-US" dirty="0"/>
              <a:t>Parallelized version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147D3D-C91A-3542-9BF4-D3344F40C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B7511-68C3-284C-8EB8-130BD3C9BF81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05310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73BD72-C749-CC43-B528-F2C646BEB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383A35-9BBB-DA44-A3BA-0B30C657EC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Attention</a:t>
            </a: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Rationale based prediction</a:t>
            </a: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Layer-wise Relevance Propagation</a:t>
            </a: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Perturbation-based</a:t>
            </a:r>
          </a:p>
          <a:p>
            <a:pPr lvl="1"/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LIME and SHAP</a:t>
            </a:r>
          </a:p>
          <a:p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Gradient-based</a:t>
            </a:r>
          </a:p>
          <a:p>
            <a:pPr lvl="1"/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First derivative saliency, Integrated Gradient, </a:t>
            </a:r>
            <a:r>
              <a:rPr lang="en-US" dirty="0" err="1">
                <a:solidFill>
                  <a:schemeClr val="bg2">
                    <a:lumMod val="10000"/>
                  </a:schemeClr>
                </a:solidFill>
              </a:rPr>
              <a:t>SmoothGrad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Example-driven – Influence Functions</a:t>
            </a: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Provenance-based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39D408-98C3-3A4D-9054-E802340A43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B7511-68C3-284C-8EB8-130BD3C9BF81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0218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4BE266-1852-864F-AC4B-17A865339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based : First derivative Saliency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D4AE09-09ED-2246-9903-E2A98D0D81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much each input unit contributes to the final output of the network.</a:t>
            </a:r>
          </a:p>
        </p:txBody>
      </p:sp>
      <p:pic>
        <p:nvPicPr>
          <p:cNvPr id="7" name="Picture 6" descr="A picture containing text, watch&#10;&#10;Description automatically generated">
            <a:extLst>
              <a:ext uri="{FF2B5EF4-FFF2-40B4-BE49-F238E27FC236}">
                <a16:creationId xmlns:a16="http://schemas.microsoft.com/office/drawing/2014/main" id="{8DF76AD3-450A-7341-BF26-2FF98A21E2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613" y="2901627"/>
            <a:ext cx="11002774" cy="327533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0302183-0653-6042-91F3-A61544480FAC}"/>
              </a:ext>
            </a:extLst>
          </p:cNvPr>
          <p:cNvSpPr txBox="1"/>
          <p:nvPr/>
        </p:nvSpPr>
        <p:spPr>
          <a:xfrm>
            <a:off x="6063011" y="6356350"/>
            <a:ext cx="50951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Slide from </a:t>
            </a:r>
            <a:r>
              <a:rPr lang="en-US" dirty="0">
                <a:hlinkClick r:id="rId3"/>
              </a:rPr>
              <a:t>SIGKDD Tutorial on </a:t>
            </a:r>
            <a:r>
              <a:rPr lang="en-US" dirty="0" err="1">
                <a:hlinkClick r:id="rId3"/>
              </a:rPr>
              <a:t>Explainability</a:t>
            </a:r>
            <a:r>
              <a:rPr lang="en-US" dirty="0">
                <a:hlinkClick r:id="rId3"/>
              </a:rPr>
              <a:t> for NLP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2E9CAC-DC7C-BB4D-892E-15D84F3137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B7511-68C3-284C-8EB8-130BD3C9BF81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80384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53C786-F83E-764A-A95E-80A84CB6C3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based : First derivative Saliency</a:t>
            </a:r>
          </a:p>
        </p:txBody>
      </p:sp>
      <p:pic>
        <p:nvPicPr>
          <p:cNvPr id="5" name="Content Placeholder 4" descr="Chart, bar chart&#10;&#10;Description automatically generated">
            <a:extLst>
              <a:ext uri="{FF2B5EF4-FFF2-40B4-BE49-F238E27FC236}">
                <a16:creationId xmlns:a16="http://schemas.microsoft.com/office/drawing/2014/main" id="{A796FB1A-DC5E-5843-B444-40BCE1BB9E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056560"/>
            <a:ext cx="10515600" cy="3889468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FE5553B-B26A-254A-BB58-D7E5AE044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B7511-68C3-284C-8EB8-130BD3C9BF81}" type="slidenum">
              <a:rPr lang="en-US" smtClean="0"/>
              <a:t>47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53E4F13-D734-C749-8E1A-8619185BA5DC}"/>
              </a:ext>
            </a:extLst>
          </p:cNvPr>
          <p:cNvSpPr/>
          <p:nvPr/>
        </p:nvSpPr>
        <p:spPr>
          <a:xfrm>
            <a:off x="5065387" y="6308209"/>
            <a:ext cx="58696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>
                <a:hlinkClick r:id="rId3"/>
              </a:rPr>
              <a:t>Li et al., Visualizing and Understanding Neural Models in NLP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65021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EE3D88-7192-D245-8DEA-7E964B3D0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Issues with Gradient-based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C60E85-BF60-8B4C-905E-F58B92E8FB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Fails when gradient is zero.</a:t>
            </a:r>
          </a:p>
          <a:p>
            <a:r>
              <a:rPr lang="en-US" dirty="0"/>
              <a:t>Even perturbation of I</a:t>
            </a:r>
            <a:r>
              <a:rPr lang="en-US" baseline="-25000" dirty="0"/>
              <a:t>1 </a:t>
            </a:r>
            <a:r>
              <a:rPr lang="en-US" dirty="0"/>
              <a:t>doesn’t change output when I</a:t>
            </a:r>
            <a:r>
              <a:rPr lang="en-US" baseline="-25000" dirty="0"/>
              <a:t>2 </a:t>
            </a:r>
            <a:r>
              <a:rPr lang="en-US" dirty="0"/>
              <a:t>= 1.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b="1" dirty="0"/>
              <a:t>Lack of </a:t>
            </a:r>
          </a:p>
          <a:p>
            <a:pPr marL="0" indent="0">
              <a:buNone/>
            </a:pPr>
            <a:r>
              <a:rPr lang="en-US" b="1" dirty="0"/>
              <a:t>Sensitivity!!!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9C1F032B-9ECC-8C42-8003-64DC4C7141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2553" y="2942711"/>
            <a:ext cx="6129337" cy="366287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EE96C55-416C-224A-89CE-F54707848CCC}"/>
              </a:ext>
            </a:extLst>
          </p:cNvPr>
          <p:cNvSpPr/>
          <p:nvPr/>
        </p:nvSpPr>
        <p:spPr>
          <a:xfrm>
            <a:off x="2483069" y="6356350"/>
            <a:ext cx="88707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hlinkClick r:id="rId3"/>
              </a:rPr>
              <a:t>Shrikumar</a:t>
            </a:r>
            <a:r>
              <a:rPr lang="en-US" dirty="0">
                <a:hlinkClick r:id="rId3"/>
              </a:rPr>
              <a:t> et al., ﻿Learning Important Features Through Propagating Activation Differences</a:t>
            </a:r>
            <a:endParaRPr lang="en-US" dirty="0"/>
          </a:p>
        </p:txBody>
      </p:sp>
      <p:sp>
        <p:nvSpPr>
          <p:cNvPr id="7" name="Explosion 2 6">
            <a:extLst>
              <a:ext uri="{FF2B5EF4-FFF2-40B4-BE49-F238E27FC236}">
                <a16:creationId xmlns:a16="http://schemas.microsoft.com/office/drawing/2014/main" id="{E3E7789A-0001-7B49-B91D-5646F7B351BE}"/>
              </a:ext>
            </a:extLst>
          </p:cNvPr>
          <p:cNvSpPr/>
          <p:nvPr/>
        </p:nvSpPr>
        <p:spPr>
          <a:xfrm>
            <a:off x="0" y="3448093"/>
            <a:ext cx="4114800" cy="2652111"/>
          </a:xfrm>
          <a:prstGeom prst="irregularSeal2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9C55FDA-B4CC-6B47-B997-7D3461226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B7511-68C3-284C-8EB8-130BD3C9BF81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14556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31A950-CA20-CF48-B4F7-7CB1E4A115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Issues with Gradient-based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F82BD9-EE04-C345-A517-24881AA190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Presence of discontinuities. Consider </a:t>
            </a:r>
            <a:r>
              <a:rPr lang="en-US" dirty="0" err="1"/>
              <a:t>ReLU</a:t>
            </a:r>
            <a:r>
              <a:rPr lang="en-US" dirty="0"/>
              <a:t> below: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067B305B-33DB-2441-8265-61920802B2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825" y="3192463"/>
            <a:ext cx="4127500" cy="2730500"/>
          </a:xfrm>
          <a:prstGeom prst="rect">
            <a:avLst/>
          </a:prstGeom>
        </p:spPr>
      </p:pic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DF6C09D8-7777-A64C-9954-2A914D8AC3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7818" y="3192463"/>
            <a:ext cx="7053794" cy="27305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72FA538-6C73-2A45-97E1-164BC475EE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7375" y="2405857"/>
            <a:ext cx="2997200" cy="4699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A4B95CA-7BC2-E345-A105-A91D714B55E3}"/>
              </a:ext>
            </a:extLst>
          </p:cNvPr>
          <p:cNvSpPr/>
          <p:nvPr/>
        </p:nvSpPr>
        <p:spPr>
          <a:xfrm>
            <a:off x="5400675" y="4001294"/>
            <a:ext cx="3328988" cy="556419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FE26DB-C5EC-6A41-9BC1-9979EB4B46F9}"/>
              </a:ext>
            </a:extLst>
          </p:cNvPr>
          <p:cNvSpPr/>
          <p:nvPr/>
        </p:nvSpPr>
        <p:spPr>
          <a:xfrm>
            <a:off x="2629803" y="6305590"/>
            <a:ext cx="88707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hlinkClick r:id="rId5"/>
              </a:rPr>
              <a:t>Shrikumar</a:t>
            </a:r>
            <a:r>
              <a:rPr lang="en-US" dirty="0">
                <a:hlinkClick r:id="rId5"/>
              </a:rPr>
              <a:t> et al., ﻿Learning Important Features Through Propagating Activation Differences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16FE2C32-DF36-A546-9369-8F078EBD51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B7511-68C3-284C-8EB8-130BD3C9BF81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3625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17ECA-06F7-3649-8623-E0020E570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Epic Fails of AI</a:t>
            </a:r>
          </a:p>
        </p:txBody>
      </p:sp>
      <p:pic>
        <p:nvPicPr>
          <p:cNvPr id="5" name="Content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16141168-BDD6-E24E-AE73-F482A25FC0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4528" y="1968500"/>
            <a:ext cx="8062518" cy="4351338"/>
          </a:xfrm>
        </p:spPr>
      </p:pic>
      <p:pic>
        <p:nvPicPr>
          <p:cNvPr id="9" name="Picture 8" descr="Chart, bar chart&#10;&#10;Description automatically generated">
            <a:extLst>
              <a:ext uri="{FF2B5EF4-FFF2-40B4-BE49-F238E27FC236}">
                <a16:creationId xmlns:a16="http://schemas.microsoft.com/office/drawing/2014/main" id="{41E6B8EE-A93A-404B-9E7A-FAFF6FB1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5363" y="2115344"/>
            <a:ext cx="3067846" cy="405765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70E5908-8A0A-654B-B47B-9FDE7855B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B7511-68C3-284C-8EB8-130BD3C9BF8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72530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33D4F-A106-1147-B8D2-983F735C9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Integrated Gradients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6A518D-A6C1-8D45-8C0B-51FE5DECE3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Simple Gradients can be noisy for a single point</a:t>
            </a:r>
          </a:p>
          <a:p>
            <a:r>
              <a:rPr lang="en-US" dirty="0"/>
              <a:t>Consider a reference point/baseline</a:t>
            </a:r>
          </a:p>
          <a:p>
            <a:pPr lvl="1"/>
            <a:r>
              <a:rPr lang="en-US" dirty="0"/>
              <a:t>For image, all-black image.</a:t>
            </a:r>
          </a:p>
          <a:p>
            <a:pPr lvl="1"/>
            <a:r>
              <a:rPr lang="en-US" dirty="0"/>
              <a:t>For text, all-zero embedding</a:t>
            </a:r>
          </a:p>
          <a:p>
            <a:pPr lvl="1"/>
            <a:endParaRPr lang="en-US" dirty="0"/>
          </a:p>
          <a:p>
            <a:r>
              <a:rPr lang="en-US" dirty="0"/>
              <a:t>Accumulate gradients for all points</a:t>
            </a:r>
          </a:p>
          <a:p>
            <a:pPr lvl="1"/>
            <a:r>
              <a:rPr lang="en-US" dirty="0"/>
              <a:t>In a path between reference and current point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r>
              <a:rPr lang="en-US" dirty="0"/>
              <a:t>Nice properties: Sensitivity, Implementation Invariance, Completeness.</a:t>
            </a:r>
          </a:p>
          <a:p>
            <a:pPr lvl="1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5C89174-5DBD-CF41-90F5-FD64D305A382}"/>
              </a:ext>
            </a:extLst>
          </p:cNvPr>
          <p:cNvSpPr/>
          <p:nvPr/>
        </p:nvSpPr>
        <p:spPr>
          <a:xfrm>
            <a:off x="5187557" y="6331124"/>
            <a:ext cx="616624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﻿Sundararajan et al, Axiomatic Attribution for Deep Networks</a:t>
            </a:r>
            <a:endParaRPr lang="en-US" dirty="0"/>
          </a:p>
        </p:txBody>
      </p:sp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62A9ED3C-2F47-F544-8B6F-91E2408394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1480" y="1916286"/>
            <a:ext cx="3672320" cy="328418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BE33866-4A5E-F84C-AC5E-6CA704128E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7958" y="4589420"/>
            <a:ext cx="5183188" cy="611055"/>
          </a:xfrm>
          <a:prstGeom prst="rect">
            <a:avLst/>
          </a:prstGeom>
          <a:ln>
            <a:solidFill>
              <a:schemeClr val="bg2">
                <a:lumMod val="10000"/>
              </a:schemeClr>
            </a:solidFill>
          </a:ln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09E36A7-5B4F-4241-A21C-0E872A457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B7511-68C3-284C-8EB8-130BD3C9BF81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41420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1A26A-0E7F-E043-83B3-CD6EB3DEAA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Integrated Gradients in action</a:t>
            </a:r>
          </a:p>
        </p:txBody>
      </p:sp>
      <p:pic>
        <p:nvPicPr>
          <p:cNvPr id="6" name="Content Placeholder 5" descr="Text&#10;&#10;Description automatically generated">
            <a:extLst>
              <a:ext uri="{FF2B5EF4-FFF2-40B4-BE49-F238E27FC236}">
                <a16:creationId xmlns:a16="http://schemas.microsoft.com/office/drawing/2014/main" id="{6CC0E2C1-77B5-5D40-B8F8-A11EDC1BE8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3840" y="2210315"/>
            <a:ext cx="5752160" cy="3146425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E5FB8B6-1726-AD40-8464-3FFF1A695570}"/>
              </a:ext>
            </a:extLst>
          </p:cNvPr>
          <p:cNvSpPr/>
          <p:nvPr/>
        </p:nvSpPr>
        <p:spPr>
          <a:xfrm>
            <a:off x="5187557" y="6327259"/>
            <a:ext cx="616624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﻿Sundararajan et al, Axiomatic Attribution for Deep Networks</a:t>
            </a:r>
            <a:endParaRPr lang="en-US" dirty="0"/>
          </a:p>
        </p:txBody>
      </p:sp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ABA4EF6C-71F2-4C4F-BBF7-5314868DF2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4104" y="1740416"/>
            <a:ext cx="5674056" cy="457148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413537A-9C97-094D-9E1D-5027C12485BE}"/>
              </a:ext>
            </a:extLst>
          </p:cNvPr>
          <p:cNvSpPr/>
          <p:nvPr/>
        </p:nvSpPr>
        <p:spPr>
          <a:xfrm>
            <a:off x="10329863" y="5529263"/>
            <a:ext cx="1372207" cy="2000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7DF3F4F-6CB0-6745-AF12-0ED721DDDC64}"/>
              </a:ext>
            </a:extLst>
          </p:cNvPr>
          <p:cNvSpPr/>
          <p:nvPr/>
        </p:nvSpPr>
        <p:spPr>
          <a:xfrm>
            <a:off x="6174104" y="5729288"/>
            <a:ext cx="5527966" cy="5826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A0DFDB-D0BD-3145-9745-5753EC1330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B7511-68C3-284C-8EB8-130BD3C9BF81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91261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162C41-6495-DE4E-BFFB-4350B4DBC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SmoothGrad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8C4686-E5C5-014B-B689-9A40135D10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Another way to deal with noisy gradients for a single point</a:t>
            </a:r>
          </a:p>
          <a:p>
            <a:endParaRPr lang="en-US" dirty="0"/>
          </a:p>
          <a:p>
            <a:r>
              <a:rPr lang="en-US" dirty="0"/>
              <a:t>Take noisy perturbations locally around the point.</a:t>
            </a:r>
          </a:p>
          <a:p>
            <a:endParaRPr lang="en-US" dirty="0"/>
          </a:p>
          <a:p>
            <a:r>
              <a:rPr lang="en-US" dirty="0"/>
              <a:t>Average gradients from all perturbed points.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6A67F2B-0524-FF47-BA30-2A2F25E94DA7}"/>
              </a:ext>
            </a:extLst>
          </p:cNvPr>
          <p:cNvSpPr/>
          <p:nvPr/>
        </p:nvSpPr>
        <p:spPr>
          <a:xfrm>
            <a:off x="5214057" y="6308209"/>
            <a:ext cx="57431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 err="1">
                <a:hlinkClick r:id="rId2"/>
              </a:rPr>
              <a:t>Smilkov</a:t>
            </a:r>
            <a:r>
              <a:rPr lang="en-CA" dirty="0">
                <a:hlinkClick r:id="rId2"/>
              </a:rPr>
              <a:t> et al., </a:t>
            </a:r>
            <a:r>
              <a:rPr lang="en-CA" dirty="0" err="1">
                <a:hlinkClick r:id="rId2"/>
              </a:rPr>
              <a:t>SmoothGrad</a:t>
            </a:r>
            <a:r>
              <a:rPr lang="en-CA" dirty="0">
                <a:hlinkClick r:id="rId2"/>
              </a:rPr>
              <a:t>: removing noise by adding noise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774B89-4C19-184D-A2C5-C762DAC03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B7511-68C3-284C-8EB8-130BD3C9BF81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94879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73BD72-C749-CC43-B528-F2C646BEB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383A35-9BBB-DA44-A3BA-0B30C657EC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Attention</a:t>
            </a: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Rationale based prediction</a:t>
            </a: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Layer-wise Relevance Propagation</a:t>
            </a: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Perturbation-based</a:t>
            </a:r>
          </a:p>
          <a:p>
            <a:pPr lvl="1"/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LIME and SHAP</a:t>
            </a: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Gradient-based</a:t>
            </a:r>
          </a:p>
          <a:p>
            <a:pPr lvl="1"/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First derivative saliency, Integrated Gradient, </a:t>
            </a:r>
            <a:r>
              <a:rPr lang="en-US" dirty="0" err="1">
                <a:solidFill>
                  <a:schemeClr val="bg2">
                    <a:lumMod val="90000"/>
                  </a:schemeClr>
                </a:solidFill>
              </a:rPr>
              <a:t>SmoothGrad</a:t>
            </a:r>
            <a:endParaRPr lang="en-US" dirty="0">
              <a:solidFill>
                <a:schemeClr val="bg2">
                  <a:lumMod val="90000"/>
                </a:schemeClr>
              </a:solidFill>
            </a:endParaRPr>
          </a:p>
          <a:p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Example-driven – Influence Functions</a:t>
            </a: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Provenance-based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48C6B6-D283-A641-8D9C-9A5B8DE1DD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B7511-68C3-284C-8EB8-130BD3C9BF81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47709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D93BD-F190-0C49-83F7-DBEFDFDAE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Example-driven: Influence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50CAE8-713D-914B-99BB-935F1E3AA7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823" y="1845746"/>
            <a:ext cx="10773152" cy="4351338"/>
          </a:xfrm>
        </p:spPr>
        <p:txBody>
          <a:bodyPr/>
          <a:lstStyle/>
          <a:p>
            <a:r>
              <a:rPr lang="en-US" dirty="0"/>
              <a:t>Premise 1:</a:t>
            </a:r>
          </a:p>
          <a:p>
            <a:pPr lvl="1"/>
            <a:r>
              <a:rPr lang="en-US" dirty="0"/>
              <a:t>“</a:t>
            </a:r>
            <a:r>
              <a:rPr lang="en-US" dirty="0">
                <a:solidFill>
                  <a:srgbClr val="0070C0"/>
                </a:solidFill>
              </a:rPr>
              <a:t>How would the model’s prediction change if we did not have this training point</a:t>
            </a:r>
            <a:r>
              <a:rPr lang="en-US" dirty="0"/>
              <a:t>”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Compute the change in loss for test point after removal.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A0880B3-6A7C-2B4F-9AF2-487E8617AE6F}"/>
              </a:ext>
            </a:extLst>
          </p:cNvPr>
          <p:cNvSpPr/>
          <p:nvPr/>
        </p:nvSpPr>
        <p:spPr>
          <a:xfrm>
            <a:off x="4162738" y="6354246"/>
            <a:ext cx="6809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﻿Koh et al., Understanding Black-box Predictions via Influence Functions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7C39B2-EF01-6A41-A752-5726DDAC5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B7511-68C3-284C-8EB8-130BD3C9BF81}" type="slidenum">
              <a:rPr lang="en-US" smtClean="0"/>
              <a:t>54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B757444-5FF6-E842-97BE-AB11EB297D83}"/>
              </a:ext>
            </a:extLst>
          </p:cNvPr>
          <p:cNvSpPr/>
          <p:nvPr/>
        </p:nvSpPr>
        <p:spPr>
          <a:xfrm>
            <a:off x="2518226" y="3260992"/>
            <a:ext cx="5661807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2800" b="0" cap="none" spc="0" dirty="0">
                <a:ln w="0"/>
                <a:solidFill>
                  <a:schemeClr val="bg2">
                    <a:lumMod val="1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 loved the movie dialogues, </a:t>
            </a:r>
            <a:r>
              <a:rPr lang="en-GB" sz="2800" b="0" cap="none" spc="0" dirty="0">
                <a:ln w="0"/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POSITIVE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31B8758-F832-914B-9AEC-20A1B0692BAE}"/>
              </a:ext>
            </a:extLst>
          </p:cNvPr>
          <p:cNvSpPr/>
          <p:nvPr/>
        </p:nvSpPr>
        <p:spPr>
          <a:xfrm>
            <a:off x="2518226" y="3780502"/>
            <a:ext cx="5962466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2800" b="0" strike="sngStrike" cap="none" spc="0" dirty="0">
                <a:ln w="0"/>
                <a:solidFill>
                  <a:schemeClr val="bg2">
                    <a:lumMod val="1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 hated the cinematography, </a:t>
            </a:r>
            <a:r>
              <a:rPr lang="en-GB" sz="2800" b="0" strike="sngStrike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NEGATIVE</a:t>
            </a:r>
            <a:r>
              <a:rPr lang="en-GB" sz="2800" b="0" strike="sngStrike" cap="none" spc="0" dirty="0">
                <a:ln w="0"/>
                <a:solidFill>
                  <a:schemeClr val="bg2">
                    <a:lumMod val="1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609F94B-058D-FE4C-AA7B-5A283E8CFD9A}"/>
              </a:ext>
            </a:extLst>
          </p:cNvPr>
          <p:cNvSpPr/>
          <p:nvPr/>
        </p:nvSpPr>
        <p:spPr>
          <a:xfrm>
            <a:off x="2452631" y="4300012"/>
            <a:ext cx="7502183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2800" b="0" cap="none" spc="0" dirty="0">
                <a:ln w="0"/>
                <a:solidFill>
                  <a:schemeClr val="bg2">
                    <a:lumMod val="1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Only thing I liked is the heroine’s acting, </a:t>
            </a:r>
            <a:r>
              <a:rPr lang="en-GB" sz="28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NEGATIVE</a:t>
            </a:r>
            <a:endParaRPr lang="en-GB" sz="2800" b="0" strike="sngStrike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FF6D983A-D4C5-964F-8B1C-E55ADEB3C84D}"/>
              </a:ext>
            </a:extLst>
          </p:cNvPr>
          <p:cNvSpPr/>
          <p:nvPr/>
        </p:nvSpPr>
        <p:spPr>
          <a:xfrm>
            <a:off x="2114551" y="3215888"/>
            <a:ext cx="403676" cy="161105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Text, letter&#10;&#10;Description automatically generated">
            <a:extLst>
              <a:ext uri="{FF2B5EF4-FFF2-40B4-BE49-F238E27FC236}">
                <a16:creationId xmlns:a16="http://schemas.microsoft.com/office/drawing/2014/main" id="{AA6E8331-0B1E-FD42-88F3-A6EC63A662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0033" y="4887386"/>
            <a:ext cx="2819400" cy="8255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43650126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D93BD-F190-0C49-83F7-DBEFDFDAE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Example-driven: Influence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50CAE8-713D-914B-99BB-935F1E3AA7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823" y="1845746"/>
            <a:ext cx="10773152" cy="4351338"/>
          </a:xfrm>
        </p:spPr>
        <p:txBody>
          <a:bodyPr/>
          <a:lstStyle/>
          <a:p>
            <a:r>
              <a:rPr lang="en-US" dirty="0"/>
              <a:t>Premise 2:</a:t>
            </a:r>
          </a:p>
          <a:p>
            <a:pPr lvl="1"/>
            <a:r>
              <a:rPr lang="en-US" dirty="0"/>
              <a:t>“</a:t>
            </a:r>
            <a:r>
              <a:rPr lang="en-US" dirty="0">
                <a:solidFill>
                  <a:srgbClr val="0070C0"/>
                </a:solidFill>
              </a:rPr>
              <a:t>How would the model’s prediction change if this training point were modified</a:t>
            </a:r>
            <a:r>
              <a:rPr lang="en-US" dirty="0"/>
              <a:t>”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Compute the change in loss for test point after modification.</a:t>
            </a:r>
          </a:p>
          <a:p>
            <a:pPr lvl="1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A0880B3-6A7C-2B4F-9AF2-487E8617AE6F}"/>
              </a:ext>
            </a:extLst>
          </p:cNvPr>
          <p:cNvSpPr/>
          <p:nvPr/>
        </p:nvSpPr>
        <p:spPr>
          <a:xfrm>
            <a:off x="4162738" y="6354246"/>
            <a:ext cx="6809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﻿Koh et al., Understanding Black-box Predictions via Influence Functions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7C39B2-EF01-6A41-A752-5726DDAC5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B7511-68C3-284C-8EB8-130BD3C9BF81}" type="slidenum">
              <a:rPr lang="en-US" smtClean="0"/>
              <a:t>55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B757444-5FF6-E842-97BE-AB11EB297D83}"/>
              </a:ext>
            </a:extLst>
          </p:cNvPr>
          <p:cNvSpPr/>
          <p:nvPr/>
        </p:nvSpPr>
        <p:spPr>
          <a:xfrm>
            <a:off x="1475239" y="2902604"/>
            <a:ext cx="5661807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2800" b="0" cap="none" spc="0" dirty="0">
                <a:ln w="0"/>
                <a:solidFill>
                  <a:schemeClr val="bg2">
                    <a:lumMod val="1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 loved the movie dialogues, </a:t>
            </a:r>
            <a:r>
              <a:rPr lang="en-GB" sz="2800" b="0" cap="none" spc="0" dirty="0">
                <a:ln w="0"/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POSITIVE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31B8758-F832-914B-9AEC-20A1B0692BAE}"/>
              </a:ext>
            </a:extLst>
          </p:cNvPr>
          <p:cNvSpPr/>
          <p:nvPr/>
        </p:nvSpPr>
        <p:spPr>
          <a:xfrm>
            <a:off x="1475238" y="3422114"/>
            <a:ext cx="869321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2800" b="0" strike="sngStrike" cap="none" spc="0" dirty="0">
                <a:ln w="0"/>
                <a:solidFill>
                  <a:schemeClr val="bg2">
                    <a:lumMod val="1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 hated the cinematography,</a:t>
            </a:r>
            <a:r>
              <a:rPr lang="en-GB" sz="2800" b="0" cap="none" spc="0" dirty="0">
                <a:ln w="0"/>
                <a:solidFill>
                  <a:schemeClr val="bg2">
                    <a:lumMod val="1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I hated the movie, </a:t>
            </a:r>
            <a:r>
              <a:rPr lang="en-GB" sz="28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NEGATIVE</a:t>
            </a:r>
            <a:r>
              <a:rPr lang="en-GB" sz="2800" b="0" cap="none" spc="0" dirty="0">
                <a:ln w="0"/>
                <a:solidFill>
                  <a:schemeClr val="bg2">
                    <a:lumMod val="1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609F94B-058D-FE4C-AA7B-5A283E8CFD9A}"/>
              </a:ext>
            </a:extLst>
          </p:cNvPr>
          <p:cNvSpPr/>
          <p:nvPr/>
        </p:nvSpPr>
        <p:spPr>
          <a:xfrm>
            <a:off x="1409644" y="3941624"/>
            <a:ext cx="7502183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2800" b="0" cap="none" spc="0" dirty="0">
                <a:ln w="0"/>
                <a:solidFill>
                  <a:schemeClr val="bg2">
                    <a:lumMod val="1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Only thing I liked is the heroine’s acting, </a:t>
            </a:r>
            <a:r>
              <a:rPr lang="en-GB" sz="28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NEGATIVE</a:t>
            </a:r>
            <a:endParaRPr lang="en-GB" sz="2800" b="0" strike="sngStrike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FF6D983A-D4C5-964F-8B1C-E55ADEB3C84D}"/>
              </a:ext>
            </a:extLst>
          </p:cNvPr>
          <p:cNvSpPr/>
          <p:nvPr/>
        </p:nvSpPr>
        <p:spPr>
          <a:xfrm>
            <a:off x="1071564" y="2857500"/>
            <a:ext cx="403676" cy="161105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41A72DE-0A24-B94D-B998-03D09A55D5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7002" y="4953795"/>
            <a:ext cx="2882900" cy="6096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46408936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BF0928-FC7C-3B4A-8ECA-4A340C49E5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Influence Function Caveats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B0900F-0369-6F45-8846-AACF0CDCFF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Requires one </a:t>
            </a:r>
            <a:r>
              <a:rPr lang="en-US" b="1" dirty="0"/>
              <a:t>full pass </a:t>
            </a:r>
            <a:r>
              <a:rPr lang="en-US" dirty="0"/>
              <a:t>over the training dataset to explain </a:t>
            </a:r>
            <a:r>
              <a:rPr lang="en-US" b="1" dirty="0"/>
              <a:t>every test datapoint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Assumptions of </a:t>
            </a:r>
            <a:r>
              <a:rPr lang="en-US" b="1" dirty="0"/>
              <a:t>twice-differentiability </a:t>
            </a:r>
            <a:r>
              <a:rPr lang="en-US" dirty="0"/>
              <a:t>of loss and </a:t>
            </a:r>
            <a:r>
              <a:rPr lang="en-US" b="1" dirty="0"/>
              <a:t>strict convexity </a:t>
            </a:r>
            <a:r>
              <a:rPr lang="en-US" dirty="0"/>
              <a:t>with respect to model parameters</a:t>
            </a:r>
          </a:p>
          <a:p>
            <a:pPr lvl="1"/>
            <a:r>
              <a:rPr lang="en-US" dirty="0"/>
              <a:t>Requires computing Hessian – can be approximated.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Unlike feature attribution, they do not highlight features influencing prediction.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C9B841-2C9F-B94B-ADBA-88442081AB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B7511-68C3-284C-8EB8-130BD3C9BF81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22545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73BD72-C749-CC43-B528-F2C646BEB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383A35-9BBB-DA44-A3BA-0B30C657EC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Attention</a:t>
            </a: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Rationale based prediction</a:t>
            </a: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Layer-wise Relevance Propagation</a:t>
            </a: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Perturbation-based</a:t>
            </a:r>
          </a:p>
          <a:p>
            <a:pPr lvl="1"/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LIME and SHAP</a:t>
            </a: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Gradient-based</a:t>
            </a:r>
          </a:p>
          <a:p>
            <a:pPr lvl="1"/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First derivative saliency, Integrated Gradient, </a:t>
            </a:r>
            <a:r>
              <a:rPr lang="en-US" dirty="0" err="1">
                <a:solidFill>
                  <a:schemeClr val="bg2">
                    <a:lumMod val="90000"/>
                  </a:schemeClr>
                </a:solidFill>
              </a:rPr>
              <a:t>SmoothGrad</a:t>
            </a:r>
            <a:endParaRPr lang="en-US" dirty="0">
              <a:solidFill>
                <a:schemeClr val="bg2">
                  <a:lumMod val="90000"/>
                </a:schemeClr>
              </a:solidFill>
            </a:endParaRP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Example-driven – Influence Functions</a:t>
            </a:r>
          </a:p>
          <a:p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Provenance-based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40C744-D9F1-4F4D-B3DA-3EF0E4A155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B7511-68C3-284C-8EB8-130BD3C9BF81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0928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B6EBD2-BA35-9B4B-AA64-70E2F3C7A1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Provenance-based: Quint System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84A4C19-738E-654B-8015-5394F98913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18593" y="3102563"/>
            <a:ext cx="3838425" cy="460036"/>
          </a:xfrm>
        </p:spPr>
      </p:pic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1A1BBBF-F241-3E46-A702-1671D2139C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6284" y="4668944"/>
            <a:ext cx="4722430" cy="1534661"/>
          </a:xfrm>
          <a:prstGeom prst="rect">
            <a:avLst/>
          </a:prstGeom>
        </p:spPr>
      </p:pic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BDA43790-B9A1-DD4E-9B13-1C47D72BFB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5944" y="3836713"/>
            <a:ext cx="3249099" cy="55173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86ADBDF-3FCD-E946-85E7-2FDAA74C43B6}"/>
              </a:ext>
            </a:extLst>
          </p:cNvPr>
          <p:cNvSpPr/>
          <p:nvPr/>
        </p:nvSpPr>
        <p:spPr>
          <a:xfrm>
            <a:off x="2907752" y="6208871"/>
            <a:ext cx="77671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dirty="0" err="1">
                <a:hlinkClick r:id="rId5"/>
              </a:rPr>
              <a:t>Abujabal</a:t>
            </a:r>
            <a:r>
              <a:rPr lang="en-CA" dirty="0">
                <a:hlinkClick r:id="rId5"/>
              </a:rPr>
              <a:t> et al., QUINT: Interpretable Question Answering over Knowledge Bases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F81A55C-58C4-6B49-ACC4-148AD5077522}"/>
              </a:ext>
            </a:extLst>
          </p:cNvPr>
          <p:cNvSpPr/>
          <p:nvPr/>
        </p:nvSpPr>
        <p:spPr>
          <a:xfrm>
            <a:off x="2901936" y="6502209"/>
            <a:ext cx="54082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Slide based on </a:t>
            </a:r>
            <a:r>
              <a:rPr lang="en-US" dirty="0">
                <a:hlinkClick r:id="rId6"/>
              </a:rPr>
              <a:t>SIGKDD Tutorial on Explainability for NLP</a:t>
            </a:r>
            <a:endParaRPr lang="en-US" dirty="0"/>
          </a:p>
        </p:txBody>
      </p:sp>
      <p:pic>
        <p:nvPicPr>
          <p:cNvPr id="13" name="Picture 12" descr="Diagram&#10;&#10;Description automatically generated">
            <a:extLst>
              <a:ext uri="{FF2B5EF4-FFF2-40B4-BE49-F238E27FC236}">
                <a16:creationId xmlns:a16="http://schemas.microsoft.com/office/drawing/2014/main" id="{E02A4058-760F-E048-B37C-04D38C50D6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59954" y="2665947"/>
            <a:ext cx="4683895" cy="3445000"/>
          </a:xfrm>
          <a:prstGeom prst="rect">
            <a:avLst/>
          </a:prstGeom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B8A5A0C-29F8-1541-B8A8-57B442EEB66C}"/>
              </a:ext>
            </a:extLst>
          </p:cNvPr>
          <p:cNvSpPr txBox="1">
            <a:spLocks/>
          </p:cNvSpPr>
          <p:nvPr/>
        </p:nvSpPr>
        <p:spPr>
          <a:xfrm>
            <a:off x="766777" y="1451839"/>
            <a:ext cx="10515600" cy="1721847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QUINT shows the </a:t>
            </a:r>
            <a:r>
              <a:rPr lang="en-US" b="1" dirty="0"/>
              <a:t>complete derivation sequence </a:t>
            </a:r>
            <a:r>
              <a:rPr lang="en-US" dirty="0"/>
              <a:t>while answering question</a:t>
            </a:r>
          </a:p>
          <a:p>
            <a:r>
              <a:rPr lang="en-US" dirty="0"/>
              <a:t>Steps followed:</a:t>
            </a:r>
          </a:p>
          <a:p>
            <a:pPr lvl="1"/>
            <a:r>
              <a:rPr lang="en-US" dirty="0"/>
              <a:t>Entity linking -&gt; Links ”Martin Luther” to KB entity.</a:t>
            </a:r>
          </a:p>
          <a:p>
            <a:pPr lvl="1"/>
            <a:r>
              <a:rPr lang="en-US" dirty="0"/>
              <a:t>Relation linking -&gt; Links text “raised” to KB relation “</a:t>
            </a:r>
            <a:r>
              <a:rPr lang="en-US" dirty="0" err="1"/>
              <a:t>place_of_birth</a:t>
            </a:r>
            <a:r>
              <a:rPr lang="en-US" dirty="0"/>
              <a:t>”.</a:t>
            </a:r>
          </a:p>
          <a:p>
            <a:r>
              <a:rPr lang="en-US" dirty="0"/>
              <a:t>Generates and executes SPARQL query to retrieve answer</a:t>
            </a:r>
            <a:br>
              <a:rPr lang="en-US" dirty="0"/>
            </a:b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2820E27-2F0E-E241-8945-6A89060E60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B7511-68C3-284C-8EB8-130BD3C9BF81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55628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8002FD-9CB6-374F-A32F-2DF0A413B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Provenance-based: </a:t>
            </a:r>
            <a:r>
              <a:rPr lang="en-US" dirty="0" err="1"/>
              <a:t>MathQA</a:t>
            </a:r>
            <a:endParaRPr lang="en-US" dirty="0"/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E1CCE0B7-F544-CA45-8DA1-79015096A4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25625"/>
            <a:ext cx="4408971" cy="4351338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DCFBA38-3885-294B-AEA1-1BC91AAFEE85}"/>
              </a:ext>
            </a:extLst>
          </p:cNvPr>
          <p:cNvSpPr/>
          <p:nvPr/>
        </p:nvSpPr>
        <p:spPr>
          <a:xfrm>
            <a:off x="838200" y="6257593"/>
            <a:ext cx="104262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dirty="0" err="1">
                <a:hlinkClick r:id="rId3"/>
              </a:rPr>
              <a:t>Amini</a:t>
            </a:r>
            <a:r>
              <a:rPr lang="en-CA" dirty="0">
                <a:hlinkClick r:id="rId3"/>
              </a:rPr>
              <a:t> et al., </a:t>
            </a:r>
            <a:r>
              <a:rPr lang="en-CA" dirty="0" err="1">
                <a:hlinkClick r:id="rId3"/>
              </a:rPr>
              <a:t>MathQA</a:t>
            </a:r>
            <a:r>
              <a:rPr lang="en-CA" dirty="0">
                <a:hlinkClick r:id="rId3"/>
              </a:rPr>
              <a:t>: Towards Interpretable Math Word Problem Solving with Operation-Based Formalisms</a:t>
            </a:r>
            <a:endParaRPr lang="en-US" dirty="0"/>
          </a:p>
        </p:txBody>
      </p:sp>
      <p:pic>
        <p:nvPicPr>
          <p:cNvPr id="8" name="Picture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79AA7A5-374B-9445-8432-F646A19409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0483" y="2887187"/>
            <a:ext cx="6096000" cy="1819349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C429D53-2347-B841-8D12-0A5041346E43}"/>
              </a:ext>
            </a:extLst>
          </p:cNvPr>
          <p:cNvSpPr txBox="1">
            <a:spLocks/>
          </p:cNvSpPr>
          <p:nvPr/>
        </p:nvSpPr>
        <p:spPr>
          <a:xfrm>
            <a:off x="5820104" y="1758568"/>
            <a:ext cx="5846379" cy="435133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 seq2seq model translates the word problem to an operation sequence.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operation sequence helps derive answer and also shows how it was derived.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A1185FD-62B3-2E4D-81EB-F51BDD843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B7511-68C3-284C-8EB8-130BD3C9BF81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893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B20BB-734A-424B-BF77-C14FB408B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Wrong for the wrong reasons?</a:t>
            </a:r>
          </a:p>
        </p:txBody>
      </p:sp>
      <p:pic>
        <p:nvPicPr>
          <p:cNvPr id="13" name="Picture 12" descr="A cow grazing in a field&#10;&#10;Description automatically generated with medium confidence">
            <a:extLst>
              <a:ext uri="{FF2B5EF4-FFF2-40B4-BE49-F238E27FC236}">
                <a16:creationId xmlns:a16="http://schemas.microsoft.com/office/drawing/2014/main" id="{59BB1586-4146-4A46-8E0B-6B75EB6B76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2475" y="1513314"/>
            <a:ext cx="2954311" cy="1915686"/>
          </a:xfrm>
          <a:prstGeom prst="rect">
            <a:avLst/>
          </a:prstGeom>
        </p:spPr>
      </p:pic>
      <p:pic>
        <p:nvPicPr>
          <p:cNvPr id="15" name="Picture 14" descr="A cow standing in a desert&#10;&#10;Description automatically generated with low confidence">
            <a:extLst>
              <a:ext uri="{FF2B5EF4-FFF2-40B4-BE49-F238E27FC236}">
                <a16:creationId xmlns:a16="http://schemas.microsoft.com/office/drawing/2014/main" id="{93D56241-AC5E-2C49-924C-31389C2A8E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6076" y="3820401"/>
            <a:ext cx="4195762" cy="2797175"/>
          </a:xfrm>
          <a:prstGeom prst="rect">
            <a:avLst/>
          </a:prstGeom>
        </p:spPr>
      </p:pic>
      <p:pic>
        <p:nvPicPr>
          <p:cNvPr id="19" name="Content Placeholder 18" descr="A camel in the desert&#10;&#10;Description automatically generated with medium confidence">
            <a:extLst>
              <a:ext uri="{FF2B5EF4-FFF2-40B4-BE49-F238E27FC236}">
                <a16:creationId xmlns:a16="http://schemas.microsoft.com/office/drawing/2014/main" id="{D41A38CC-CD47-814A-A5AC-51E8F73AF9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716725" y="1513314"/>
            <a:ext cx="2954311" cy="1969541"/>
          </a:xfr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C6ADD2E5-2FC5-C449-8F01-1D3DFB2A6412}"/>
              </a:ext>
            </a:extLst>
          </p:cNvPr>
          <p:cNvSpPr/>
          <p:nvPr/>
        </p:nvSpPr>
        <p:spPr>
          <a:xfrm>
            <a:off x="1024599" y="2009492"/>
            <a:ext cx="141147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5400" b="0" cap="none" spc="0" dirty="0">
                <a:ln w="0"/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Cow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8EC2510-3579-3D4A-ABC1-C88E6750C165}"/>
              </a:ext>
            </a:extLst>
          </p:cNvPr>
          <p:cNvSpPr/>
          <p:nvPr/>
        </p:nvSpPr>
        <p:spPr>
          <a:xfrm>
            <a:off x="5735627" y="1915547"/>
            <a:ext cx="76514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5400" b="0" cap="none" spc="0" dirty="0">
                <a:ln w="0"/>
                <a:solidFill>
                  <a:srgbClr val="7030A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EEAA969-DE8D-004D-A59E-2BE035660885}"/>
              </a:ext>
            </a:extLst>
          </p:cNvPr>
          <p:cNvSpPr/>
          <p:nvPr/>
        </p:nvSpPr>
        <p:spPr>
          <a:xfrm>
            <a:off x="9840196" y="1968361"/>
            <a:ext cx="194155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5400" b="0" cap="none" spc="0" dirty="0">
                <a:ln w="0"/>
                <a:solidFill>
                  <a:schemeClr val="accent2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Camel</a:t>
            </a:r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63A33410-8CE1-3341-9821-034386474960}"/>
              </a:ext>
            </a:extLst>
          </p:cNvPr>
          <p:cNvSpPr/>
          <p:nvPr/>
        </p:nvSpPr>
        <p:spPr>
          <a:xfrm>
            <a:off x="6943725" y="4943475"/>
            <a:ext cx="600075" cy="4012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CEB7B42-D1AE-8F43-BD5D-4849D2023416}"/>
              </a:ext>
            </a:extLst>
          </p:cNvPr>
          <p:cNvSpPr/>
          <p:nvPr/>
        </p:nvSpPr>
        <p:spPr>
          <a:xfrm>
            <a:off x="7898639" y="4631044"/>
            <a:ext cx="194155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5400" b="0" cap="none" spc="0" dirty="0">
                <a:ln w="0"/>
                <a:solidFill>
                  <a:schemeClr val="accent2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Camel</a:t>
            </a:r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673B0B56-AE82-6147-9CDD-2B6E7B780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B7511-68C3-284C-8EB8-130BD3C9BF8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52345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CFEC73-A43A-0044-9B6D-82D6985F5E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55" y="2766218"/>
            <a:ext cx="10515600" cy="1325563"/>
          </a:xfrm>
        </p:spPr>
        <p:txBody>
          <a:bodyPr/>
          <a:lstStyle/>
          <a:p>
            <a:r>
              <a:rPr lang="en-US" dirty="0"/>
              <a:t>Explainable NLP in action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351500-EDE3-0F4F-A577-95CDDA0F6B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B7511-68C3-284C-8EB8-130BD3C9BF81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75577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7D303D-2972-1842-A233-44A19BB3E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Modes of Visualization using Feature Attribution</a:t>
            </a:r>
          </a:p>
        </p:txBody>
      </p:sp>
      <p:pic>
        <p:nvPicPr>
          <p:cNvPr id="5" name="Content Placeholder 4" descr="Graphical user interface, application&#10;&#10;Description automatically generated with medium confidence">
            <a:extLst>
              <a:ext uri="{FF2B5EF4-FFF2-40B4-BE49-F238E27FC236}">
                <a16:creationId xmlns:a16="http://schemas.microsoft.com/office/drawing/2014/main" id="{2497BBD5-6848-F74D-BD8F-568661C799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62088" y="1811337"/>
            <a:ext cx="8853488" cy="4536359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86090A1-5933-6640-8AED-8D108428DCCF}"/>
              </a:ext>
            </a:extLst>
          </p:cNvPr>
          <p:cNvSpPr txBox="1"/>
          <p:nvPr/>
        </p:nvSpPr>
        <p:spPr>
          <a:xfrm>
            <a:off x="6063011" y="6356350"/>
            <a:ext cx="50951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Slide from </a:t>
            </a:r>
            <a:r>
              <a:rPr lang="en-US" dirty="0">
                <a:hlinkClick r:id="rId3"/>
              </a:rPr>
              <a:t>SIGKDD Tutorial on </a:t>
            </a:r>
            <a:r>
              <a:rPr lang="en-US" dirty="0" err="1">
                <a:hlinkClick r:id="rId3"/>
              </a:rPr>
              <a:t>Explainability</a:t>
            </a:r>
            <a:r>
              <a:rPr lang="en-US" dirty="0">
                <a:hlinkClick r:id="rId3"/>
              </a:rPr>
              <a:t> for NLP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B330318-8E06-AD48-89AA-9D8068B46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B7511-68C3-284C-8EB8-130BD3C9BF81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92326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4B0243-0D7D-5740-BCC5-C54A7A14B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Natural Language Explanations</a:t>
            </a:r>
          </a:p>
        </p:txBody>
      </p:sp>
      <p:pic>
        <p:nvPicPr>
          <p:cNvPr id="9" name="Content Placeholder 8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A2CFD4DA-33B1-5E4B-8136-504A411524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0959" y="1825625"/>
            <a:ext cx="9450082" cy="4351338"/>
          </a:xfr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709D8B4-0CD7-1A45-A5FB-4A65D0CE9A09}"/>
              </a:ext>
            </a:extLst>
          </p:cNvPr>
          <p:cNvSpPr/>
          <p:nvPr/>
        </p:nvSpPr>
        <p:spPr>
          <a:xfrm>
            <a:off x="2524125" y="6311900"/>
            <a:ext cx="88296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dirty="0" err="1">
                <a:hlinkClick r:id="rId3"/>
              </a:rPr>
              <a:t>Camburu</a:t>
            </a:r>
            <a:r>
              <a:rPr lang="en-CA" dirty="0">
                <a:hlinkClick r:id="rId3"/>
              </a:rPr>
              <a:t> et al., e-SNLI: Natural Language Inference with Natural Language Explanations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623B53E-694C-5C46-A106-DCED0A116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B7511-68C3-284C-8EB8-130BD3C9BF81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40103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66404-F842-694B-9751-093FBA5516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Common Sense Explanations</a:t>
            </a:r>
            <a:endParaRPr lang="en-US" dirty="0"/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692CE170-3747-3741-8780-8A394EF179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25079" y="2229207"/>
            <a:ext cx="6858928" cy="1529462"/>
          </a:xfr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3CDEC4D6-2018-854C-83DE-873E653498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0846" y="3758669"/>
            <a:ext cx="6827394" cy="190788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8473507-D7EA-5040-8CB0-BD7CEA804943}"/>
              </a:ext>
            </a:extLst>
          </p:cNvPr>
          <p:cNvSpPr/>
          <p:nvPr/>
        </p:nvSpPr>
        <p:spPr>
          <a:xfrm>
            <a:off x="2453346" y="6297225"/>
            <a:ext cx="87235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dirty="0">
                <a:hlinkClick r:id="rId4"/>
              </a:rPr>
              <a:t>Rajani et al., Explain Yourself! Leveraging Language Models for </a:t>
            </a:r>
            <a:r>
              <a:rPr lang="en-CA" dirty="0" err="1">
                <a:hlinkClick r:id="rId4"/>
              </a:rPr>
              <a:t>Commonsense</a:t>
            </a:r>
            <a:r>
              <a:rPr lang="en-CA" dirty="0">
                <a:hlinkClick r:id="rId4"/>
              </a:rPr>
              <a:t> Reasoning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5495A18-1BE7-3441-8E46-67E5F67CB59E}"/>
              </a:ext>
            </a:extLst>
          </p:cNvPr>
          <p:cNvSpPr/>
          <p:nvPr/>
        </p:nvSpPr>
        <p:spPr>
          <a:xfrm>
            <a:off x="1340846" y="3184634"/>
            <a:ext cx="3462382" cy="325821"/>
          </a:xfrm>
          <a:prstGeom prst="rect">
            <a:avLst/>
          </a:prstGeom>
          <a:noFill/>
          <a:ln w="539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B0EB7E8-55CA-094F-996A-5713625DC040}"/>
              </a:ext>
            </a:extLst>
          </p:cNvPr>
          <p:cNvSpPr/>
          <p:nvPr/>
        </p:nvSpPr>
        <p:spPr>
          <a:xfrm>
            <a:off x="1340847" y="4939901"/>
            <a:ext cx="5474292" cy="360758"/>
          </a:xfrm>
          <a:prstGeom prst="rect">
            <a:avLst/>
          </a:prstGeom>
          <a:noFill/>
          <a:ln w="539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10BD64-0AF5-7A42-BBB1-8B9A6FB32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B7511-68C3-284C-8EB8-130BD3C9BF81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17823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0E267-F501-3E46-9166-4DDDA529F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Good explanations lead to interactions</a:t>
            </a: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B0296391-A596-CB43-A012-04267BF10F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414131"/>
            <a:ext cx="10515600" cy="3174325"/>
          </a:xfr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52CD61C-C8E7-1749-8A7F-048537E94AE4}"/>
              </a:ext>
            </a:extLst>
          </p:cNvPr>
          <p:cNvSpPr/>
          <p:nvPr/>
        </p:nvSpPr>
        <p:spPr>
          <a:xfrm>
            <a:off x="4621229" y="6352143"/>
            <a:ext cx="673257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dirty="0">
                <a:hlinkClick r:id="rId3"/>
              </a:rPr>
              <a:t>Chen et al., Towards Explainable Conversational Recommendation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B5E6B46-1467-A544-B5E6-ED8698A2E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B7511-68C3-284C-8EB8-130BD3C9BF81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78780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B264C-D0B3-8D49-868D-079835309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Counterfactual Explanation in Action</a:t>
            </a:r>
          </a:p>
        </p:txBody>
      </p:sp>
      <p:pic>
        <p:nvPicPr>
          <p:cNvPr id="5" name="Content Placeholder 4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1E9BAD3C-3A18-E24E-9AEE-C46E4DB005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1447" y="1825625"/>
            <a:ext cx="10009106" cy="4351338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28133B4-11AA-0347-A9E6-F1847291A6E8}"/>
              </a:ext>
            </a:extLst>
          </p:cNvPr>
          <p:cNvSpPr/>
          <p:nvPr/>
        </p:nvSpPr>
        <p:spPr>
          <a:xfrm>
            <a:off x="3840054" y="6075144"/>
            <a:ext cx="709448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dirty="0">
                <a:hlinkClick r:id="rId3"/>
              </a:rPr>
              <a:t>Sokol et al., Glass-Box: Explaining AI Decisions With Counterfactual Statements Through Conversation With a Voice-enabled Virtual Assistant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4CD488-B83C-3C40-994E-FF689D0A7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B7511-68C3-284C-8EB8-130BD3C9BF81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5108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9FCCC7-D738-1B48-9343-40C79ED11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Adversarial Perturbations</a:t>
            </a: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66E21200-8CD0-2942-BAD6-F0B5B20DCF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6200" y="1911350"/>
            <a:ext cx="5994500" cy="4351338"/>
          </a:xfrm>
        </p:spPr>
      </p:pic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857D4A95-593F-A34F-8257-97C3EF0F50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7092" y="1690688"/>
            <a:ext cx="5142317" cy="2452687"/>
          </a:xfrm>
          <a:prstGeom prst="rect">
            <a:avLst/>
          </a:prstGeom>
        </p:spPr>
      </p:pic>
      <p:pic>
        <p:nvPicPr>
          <p:cNvPr id="9" name="Picture 8" descr="Text&#10;&#10;Description automatically generated with low confidence">
            <a:extLst>
              <a:ext uri="{FF2B5EF4-FFF2-40B4-BE49-F238E27FC236}">
                <a16:creationId xmlns:a16="http://schemas.microsoft.com/office/drawing/2014/main" id="{FDF654BE-140E-C24C-86A5-A2AB793433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6133" y="4345993"/>
            <a:ext cx="4764237" cy="159602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3FDE96C-167D-1B49-ADED-746138F9050D}"/>
              </a:ext>
            </a:extLst>
          </p:cNvPr>
          <p:cNvSpPr/>
          <p:nvPr/>
        </p:nvSpPr>
        <p:spPr>
          <a:xfrm>
            <a:off x="476200" y="6180627"/>
            <a:ext cx="626089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dirty="0">
                <a:hlinkClick r:id="rId5"/>
              </a:rPr>
              <a:t>Jia et </a:t>
            </a:r>
            <a:r>
              <a:rPr lang="en-CA" dirty="0" err="1">
                <a:hlinkClick r:id="rId5"/>
              </a:rPr>
              <a:t>al.,Adversarial</a:t>
            </a:r>
            <a:r>
              <a:rPr lang="en-CA" dirty="0">
                <a:hlinkClick r:id="rId5"/>
              </a:rPr>
              <a:t> Examples for Evaluating Reading Comprehension Systems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6A8DB6E-B42C-B848-BA7D-D90B50CF8498}"/>
              </a:ext>
            </a:extLst>
          </p:cNvPr>
          <p:cNvSpPr/>
          <p:nvPr/>
        </p:nvSpPr>
        <p:spPr>
          <a:xfrm>
            <a:off x="6926133" y="6144631"/>
            <a:ext cx="54543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dirty="0">
                <a:hlinkClick r:id="rId6"/>
              </a:rPr>
              <a:t>Feng et al., Pathologies of Neural Models Make Interpretations Difficult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B2F2F35-9FC5-8141-9C32-C17DC36F0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B7511-68C3-284C-8EB8-130BD3C9BF81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88235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C29E4-5D62-6541-986D-977283125B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Study: Visual Question Answering</a:t>
            </a:r>
          </a:p>
        </p:txBody>
      </p:sp>
      <p:pic>
        <p:nvPicPr>
          <p:cNvPr id="6" name="Content Placeholder 5" descr="A picture containing text&#10;&#10;Description automatically generated">
            <a:extLst>
              <a:ext uri="{FF2B5EF4-FFF2-40B4-BE49-F238E27FC236}">
                <a16:creationId xmlns:a16="http://schemas.microsoft.com/office/drawing/2014/main" id="{6FD4764F-9472-8246-90D0-4738C469BC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24188" y="2859979"/>
            <a:ext cx="5843587" cy="2295444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83106F-FB32-9348-A38A-9BC3472B6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B7511-68C3-284C-8EB8-130BD3C9BF81}" type="slidenum">
              <a:rPr lang="en-US" smtClean="0"/>
              <a:t>67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12B155B-46DD-B54C-A0D8-565D5F8B1A58}"/>
              </a:ext>
            </a:extLst>
          </p:cNvPr>
          <p:cNvSpPr/>
          <p:nvPr/>
        </p:nvSpPr>
        <p:spPr>
          <a:xfrm>
            <a:off x="838200" y="5095981"/>
            <a:ext cx="9977667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2400" b="0" cap="none" spc="0" dirty="0">
                <a:ln w="0"/>
                <a:solidFill>
                  <a:schemeClr val="bg2">
                    <a:lumMod val="1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New Question</a:t>
            </a:r>
            <a:r>
              <a:rPr lang="en-GB" sz="2400" b="0" cap="none" spc="0" dirty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: ﻿how </a:t>
            </a:r>
            <a:r>
              <a:rPr lang="en-GB" sz="2400" b="1" cap="none" spc="0" dirty="0">
                <a:ln w="0"/>
                <a:solidFill>
                  <a:srgbClr val="7030A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spherical</a:t>
            </a:r>
            <a:r>
              <a:rPr lang="en-GB" sz="2400" b="0" cap="none" spc="0" dirty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are the white bricks on either side of the building</a:t>
            </a:r>
          </a:p>
          <a:p>
            <a:r>
              <a:rPr lang="en-GB" sz="2400" dirty="0">
                <a:ln w="0"/>
                <a:solidFill>
                  <a:schemeClr val="bg2">
                    <a:lumMod val="1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       Prediction</a:t>
            </a:r>
            <a:r>
              <a:rPr lang="en-GB" sz="2400" dirty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: very                  </a:t>
            </a:r>
            <a:endParaRPr lang="en-GB" sz="24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65A944B-7D27-3946-99B8-CC0D68D76845}"/>
              </a:ext>
            </a:extLst>
          </p:cNvPr>
          <p:cNvSpPr/>
          <p:nvPr/>
        </p:nvSpPr>
        <p:spPr>
          <a:xfrm>
            <a:off x="4826908" y="6308209"/>
            <a:ext cx="57416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﻿﻿</a:t>
            </a:r>
            <a:r>
              <a:rPr lang="en-US" dirty="0" err="1">
                <a:hlinkClick r:id="rId3"/>
              </a:rPr>
              <a:t>Mudrakarta</a:t>
            </a:r>
            <a:r>
              <a:rPr lang="en-US" dirty="0">
                <a:hlinkClick r:id="rId3"/>
              </a:rPr>
              <a:t> et al., Did the Model Understand the Question?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3992F82-4348-DB41-9C99-904D79CFBEB8}"/>
              </a:ext>
            </a:extLst>
          </p:cNvPr>
          <p:cNvSpPr/>
          <p:nvPr/>
        </p:nvSpPr>
        <p:spPr>
          <a:xfrm>
            <a:off x="838199" y="1671970"/>
            <a:ext cx="731996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Exposing Weaknesses of trained models</a:t>
            </a:r>
            <a:br>
              <a:rPr lang="en-US" sz="2800" dirty="0"/>
            </a:br>
            <a:r>
              <a:rPr lang="en-US" sz="2800" dirty="0"/>
              <a:t>	-- Using Integrated Gradients</a:t>
            </a:r>
          </a:p>
        </p:txBody>
      </p:sp>
    </p:spTree>
    <p:extLst>
      <p:ext uri="{BB962C8B-B14F-4D97-AF65-F5344CB8AC3E}">
        <p14:creationId xmlns:p14="http://schemas.microsoft.com/office/powerpoint/2010/main" val="296171394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598C7B4A-CAAA-4D35-B159-DC1240F9BAC9}"/>
                  </a:ext>
                </a:extLst>
              </p14:cNvPr>
              <p14:cNvContentPartPr/>
              <p14:nvPr/>
            </p14:nvContentPartPr>
            <p14:xfrm>
              <a:off x="8829507" y="2278174"/>
              <a:ext cx="1143720" cy="1573659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598C7B4A-CAAA-4D35-B159-DC1240F9BAC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811507" y="2269173"/>
                <a:ext cx="1179360" cy="1600301"/>
              </a:xfrm>
              <a:prstGeom prst="rect">
                <a:avLst/>
              </a:prstGeom>
            </p:spPr>
          </p:pic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E2C940C2-0273-4330-90A1-7DF28FCA2496}"/>
              </a:ext>
            </a:extLst>
          </p:cNvPr>
          <p:cNvGrpSpPr/>
          <p:nvPr/>
        </p:nvGrpSpPr>
        <p:grpSpPr>
          <a:xfrm>
            <a:off x="6702512" y="1490385"/>
            <a:ext cx="1889288" cy="767880"/>
            <a:chOff x="6702512" y="1490385"/>
            <a:chExt cx="1889288" cy="76788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6D220E4A-AFE4-4061-AD87-C527285B0C0A}"/>
                </a:ext>
              </a:extLst>
            </p:cNvPr>
            <p:cNvSpPr/>
            <p:nvPr/>
          </p:nvSpPr>
          <p:spPr>
            <a:xfrm>
              <a:off x="6849866" y="1608985"/>
              <a:ext cx="168026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How many jets?</a:t>
              </a:r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81048201-B859-4FB3-8188-2E8919E9620A}"/>
                    </a:ext>
                  </a:extLst>
                </p14:cNvPr>
                <p14:cNvContentPartPr/>
                <p14:nvPr/>
              </p14:nvContentPartPr>
              <p14:xfrm>
                <a:off x="6702512" y="1490385"/>
                <a:ext cx="1889288" cy="76788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81048201-B859-4FB3-8188-2E8919E9620A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684515" y="1472385"/>
                  <a:ext cx="1924921" cy="803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626DC9BB-1114-4A2D-B2A6-3EDA48948794}"/>
              </a:ext>
            </a:extLst>
          </p:cNvPr>
          <p:cNvGrpSpPr/>
          <p:nvPr/>
        </p:nvGrpSpPr>
        <p:grpSpPr>
          <a:xfrm>
            <a:off x="6072666" y="4064294"/>
            <a:ext cx="1995867" cy="501840"/>
            <a:chOff x="4664617" y="5511262"/>
            <a:chExt cx="2504880" cy="501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548BC240-BEB0-448A-A0A8-5CD4F61E5DC7}"/>
                    </a:ext>
                  </a:extLst>
                </p14:cNvPr>
                <p14:cNvContentPartPr/>
                <p14:nvPr/>
              </p14:nvContentPartPr>
              <p14:xfrm>
                <a:off x="4755881" y="5744266"/>
                <a:ext cx="2300760" cy="2844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548BC240-BEB0-448A-A0A8-5CD4F61E5DC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642944" y="5564266"/>
                  <a:ext cx="2526183" cy="38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56809064-D768-41A0-8D5B-2F15B53C30DD}"/>
                    </a:ext>
                  </a:extLst>
                </p14:cNvPr>
                <p14:cNvContentPartPr/>
                <p14:nvPr/>
              </p14:nvContentPartPr>
              <p14:xfrm>
                <a:off x="4664617" y="5511262"/>
                <a:ext cx="2504880" cy="50184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56809064-D768-41A0-8D5B-2F15B53C30DD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653322" y="5502262"/>
                  <a:ext cx="2527019" cy="51948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174BA4C1-81E6-4A90-8D47-1982B0B07C07}"/>
                </a:ext>
              </a:extLst>
            </p:cNvPr>
            <p:cNvSpPr/>
            <p:nvPr/>
          </p:nvSpPr>
          <p:spPr>
            <a:xfrm>
              <a:off x="4738216" y="5559600"/>
              <a:ext cx="85542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>
                  <a:solidFill>
                    <a:srgbClr val="92D050"/>
                  </a:solidFill>
                </a:rPr>
                <a:t>&gt; No.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17531514-E8A1-4C06-A071-B0C506363EC7}"/>
              </a:ext>
            </a:extLst>
          </p:cNvPr>
          <p:cNvGrpSpPr/>
          <p:nvPr/>
        </p:nvGrpSpPr>
        <p:grpSpPr>
          <a:xfrm>
            <a:off x="6057463" y="2279485"/>
            <a:ext cx="1320480" cy="503640"/>
            <a:chOff x="5105372" y="3265554"/>
            <a:chExt cx="1320480" cy="503640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1758E0FD-C2AA-4859-B0CE-CB9FC8D4AAC6}"/>
                </a:ext>
              </a:extLst>
            </p:cNvPr>
            <p:cNvGrpSpPr/>
            <p:nvPr/>
          </p:nvGrpSpPr>
          <p:grpSpPr>
            <a:xfrm>
              <a:off x="5120575" y="3322792"/>
              <a:ext cx="1265400" cy="384348"/>
              <a:chOff x="6451094" y="5794709"/>
              <a:chExt cx="1265400" cy="384348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0">
                <p14:nvContentPartPr>
                  <p14:cNvPr id="22" name="Ink 21">
                    <a:extLst>
                      <a:ext uri="{FF2B5EF4-FFF2-40B4-BE49-F238E27FC236}">
                        <a16:creationId xmlns:a16="http://schemas.microsoft.com/office/drawing/2014/main" id="{37FF28A2-12BE-4861-8151-AF71C8E33AA7}"/>
                      </a:ext>
                    </a:extLst>
                  </p14:cNvPr>
                  <p14:cNvContentPartPr/>
                  <p14:nvPr/>
                </p14:nvContentPartPr>
                <p14:xfrm>
                  <a:off x="6536774" y="5830242"/>
                  <a:ext cx="1141920" cy="273123"/>
                </p14:xfrm>
              </p:contentPart>
            </mc:Choice>
            <mc:Fallback xmlns="">
              <p:pic>
                <p:nvPicPr>
                  <p:cNvPr id="22" name="Ink 21">
                    <a:extLst>
                      <a:ext uri="{FF2B5EF4-FFF2-40B4-BE49-F238E27FC236}">
                        <a16:creationId xmlns:a16="http://schemas.microsoft.com/office/drawing/2014/main" id="{37FF28A2-12BE-4861-8151-AF71C8E33AA7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6518774" y="5794257"/>
                    <a:ext cx="1177560" cy="34473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">
                <p14:nvContentPartPr>
                  <p14:cNvPr id="23" name="Ink 22">
                    <a:extLst>
                      <a:ext uri="{FF2B5EF4-FFF2-40B4-BE49-F238E27FC236}">
                        <a16:creationId xmlns:a16="http://schemas.microsoft.com/office/drawing/2014/main" id="{B862E315-4526-4633-825B-32DF981C1D3C}"/>
                      </a:ext>
                    </a:extLst>
                  </p14:cNvPr>
                  <p14:cNvContentPartPr/>
                  <p14:nvPr/>
                </p14:nvContentPartPr>
                <p14:xfrm>
                  <a:off x="6487094" y="5831924"/>
                  <a:ext cx="1193400" cy="326738"/>
                </p14:xfrm>
              </p:contentPart>
            </mc:Choice>
            <mc:Fallback xmlns="">
              <p:pic>
                <p:nvPicPr>
                  <p:cNvPr id="23" name="Ink 22">
                    <a:extLst>
                      <a:ext uri="{FF2B5EF4-FFF2-40B4-BE49-F238E27FC236}">
                        <a16:creationId xmlns:a16="http://schemas.microsoft.com/office/drawing/2014/main" id="{B862E315-4526-4633-825B-32DF981C1D3C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6469094" y="5795940"/>
                    <a:ext cx="1229040" cy="39834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">
                <p14:nvContentPartPr>
                  <p14:cNvPr id="24" name="Ink 23">
                    <a:extLst>
                      <a:ext uri="{FF2B5EF4-FFF2-40B4-BE49-F238E27FC236}">
                        <a16:creationId xmlns:a16="http://schemas.microsoft.com/office/drawing/2014/main" id="{5B9A4B60-B536-449F-8D58-3E48E7F946B8}"/>
                      </a:ext>
                    </a:extLst>
                  </p14:cNvPr>
                  <p14:cNvContentPartPr/>
                  <p14:nvPr/>
                </p14:nvContentPartPr>
                <p14:xfrm>
                  <a:off x="6491774" y="5800176"/>
                  <a:ext cx="25920" cy="342717"/>
                </p14:xfrm>
              </p:contentPart>
            </mc:Choice>
            <mc:Fallback xmlns="">
              <p:pic>
                <p:nvPicPr>
                  <p:cNvPr id="24" name="Ink 23">
                    <a:extLst>
                      <a:ext uri="{FF2B5EF4-FFF2-40B4-BE49-F238E27FC236}">
                        <a16:creationId xmlns:a16="http://schemas.microsoft.com/office/drawing/2014/main" id="{5B9A4B60-B536-449F-8D58-3E48E7F946B8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6473774" y="5764176"/>
                    <a:ext cx="61560" cy="41435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">
                <p14:nvContentPartPr>
                  <p14:cNvPr id="25" name="Ink 24">
                    <a:extLst>
                      <a:ext uri="{FF2B5EF4-FFF2-40B4-BE49-F238E27FC236}">
                        <a16:creationId xmlns:a16="http://schemas.microsoft.com/office/drawing/2014/main" id="{64D387B2-ABA8-4809-8968-8182C2E82537}"/>
                      </a:ext>
                    </a:extLst>
                  </p14:cNvPr>
                  <p14:cNvContentPartPr/>
                  <p14:nvPr/>
                </p14:nvContentPartPr>
                <p14:xfrm>
                  <a:off x="6456494" y="5794709"/>
                  <a:ext cx="1260000" cy="384348"/>
                </p14:xfrm>
              </p:contentPart>
            </mc:Choice>
            <mc:Fallback xmlns="">
              <p:pic>
                <p:nvPicPr>
                  <p:cNvPr id="25" name="Ink 24">
                    <a:extLst>
                      <a:ext uri="{FF2B5EF4-FFF2-40B4-BE49-F238E27FC236}">
                        <a16:creationId xmlns:a16="http://schemas.microsoft.com/office/drawing/2014/main" id="{64D387B2-ABA8-4809-8968-8182C2E82537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6438494" y="5758721"/>
                    <a:ext cx="1295640" cy="45596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">
                <p14:nvContentPartPr>
                  <p14:cNvPr id="26" name="Ink 25">
                    <a:extLst>
                      <a:ext uri="{FF2B5EF4-FFF2-40B4-BE49-F238E27FC236}">
                        <a16:creationId xmlns:a16="http://schemas.microsoft.com/office/drawing/2014/main" id="{AA0E71D4-FD51-4BB8-ACB0-D02199E5C0D9}"/>
                      </a:ext>
                    </a:extLst>
                  </p14:cNvPr>
                  <p14:cNvContentPartPr/>
                  <p14:nvPr/>
                </p14:nvContentPartPr>
                <p14:xfrm>
                  <a:off x="6460814" y="5803960"/>
                  <a:ext cx="59400" cy="365635"/>
                </p14:xfrm>
              </p:contentPart>
            </mc:Choice>
            <mc:Fallback xmlns="">
              <p:pic>
                <p:nvPicPr>
                  <p:cNvPr id="26" name="Ink 25">
                    <a:extLst>
                      <a:ext uri="{FF2B5EF4-FFF2-40B4-BE49-F238E27FC236}">
                        <a16:creationId xmlns:a16="http://schemas.microsoft.com/office/drawing/2014/main" id="{AA0E71D4-FD51-4BB8-ACB0-D02199E5C0D9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6442814" y="5767972"/>
                    <a:ext cx="95040" cy="437251"/>
                  </a:xfrm>
                  <a:prstGeom prst="rect">
                    <a:avLst/>
                  </a:prstGeom>
                </p:spPr>
              </p:pic>
            </mc:Fallback>
          </mc:AlternateContent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3FCF5AD-2FA3-4963-93E9-C46BB9379424}"/>
                  </a:ext>
                </a:extLst>
              </p:cNvPr>
              <p:cNvSpPr txBox="1"/>
              <p:nvPr/>
            </p:nvSpPr>
            <p:spPr>
              <a:xfrm>
                <a:off x="6451094" y="5800176"/>
                <a:ext cx="1193194" cy="369332"/>
              </a:xfrm>
              <a:prstGeom prst="rect">
                <a:avLst/>
              </a:prstGeom>
              <a:noFill/>
            </p:spPr>
            <p:txBody>
              <a:bodyPr wrap="square" rtlCol="0" anchor="ctr" anchorCtr="1">
                <a:spAutoFit/>
              </a:bodyPr>
              <a:lstStyle/>
              <a:p>
                <a:pPr algn="ctr"/>
                <a:r>
                  <a:rPr lang="en-US">
                    <a:solidFill>
                      <a:srgbClr val="66CC00"/>
                    </a:solidFill>
                  </a:rPr>
                  <a:t>&gt; 6.</a:t>
                </a:r>
              </a:p>
            </p:txBody>
          </p:sp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198D7777-872A-4FF8-B1D3-C1DCCBC4D6D6}"/>
                    </a:ext>
                  </a:extLst>
                </p14:cNvPr>
                <p14:cNvContentPartPr/>
                <p14:nvPr/>
              </p14:nvContentPartPr>
              <p14:xfrm>
                <a:off x="5105372" y="3265554"/>
                <a:ext cx="1320480" cy="5036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198D7777-872A-4FF8-B1D3-C1DCCBC4D6D6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5096372" y="3256560"/>
                  <a:ext cx="1338120" cy="521267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3CF41ABC-D25E-4ECC-8561-3A13ED589F0F}"/>
              </a:ext>
            </a:extLst>
          </p:cNvPr>
          <p:cNvGrpSpPr/>
          <p:nvPr/>
        </p:nvGrpSpPr>
        <p:grpSpPr>
          <a:xfrm>
            <a:off x="6567236" y="3152280"/>
            <a:ext cx="1995867" cy="656448"/>
            <a:chOff x="4776481" y="3807444"/>
            <a:chExt cx="2945033" cy="1051538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7218F34D-3E45-48CB-91E2-A8448CA33B27}"/>
                </a:ext>
              </a:extLst>
            </p:cNvPr>
            <p:cNvSpPr/>
            <p:nvPr/>
          </p:nvSpPr>
          <p:spPr>
            <a:xfrm>
              <a:off x="4904799" y="4044673"/>
              <a:ext cx="2688395" cy="5916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/>
                <a:t>Are there 6 jets?</a:t>
              </a:r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865215FF-0980-4F4B-8C2D-2366E34FD8B0}"/>
                    </a:ext>
                  </a:extLst>
                </p14:cNvPr>
                <p14:cNvContentPartPr/>
                <p14:nvPr/>
              </p14:nvContentPartPr>
              <p14:xfrm>
                <a:off x="4776481" y="3807444"/>
                <a:ext cx="2945033" cy="1051538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865215FF-0980-4F4B-8C2D-2366E34FD8B0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749925" y="3778603"/>
                  <a:ext cx="2997613" cy="1108643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33" name="Picture 32">
            <a:extLst>
              <a:ext uri="{FF2B5EF4-FFF2-40B4-BE49-F238E27FC236}">
                <a16:creationId xmlns:a16="http://schemas.microsoft.com/office/drawing/2014/main" id="{8C7981A5-141E-4728-BECD-8826F8F7FE9E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759" y="2243936"/>
            <a:ext cx="3439236" cy="227849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027EF368-6A6C-43D9-A398-429C0014F20C}"/>
                  </a:ext>
                </a:extLst>
              </p14:cNvPr>
              <p14:cNvContentPartPr/>
              <p14:nvPr/>
            </p14:nvContentPartPr>
            <p14:xfrm>
              <a:off x="783829" y="2144935"/>
              <a:ext cx="3486600" cy="247536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027EF368-6A6C-43D9-A398-429C0014F20C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765829" y="2126938"/>
                <a:ext cx="3522240" cy="2510995"/>
              </a:xfrm>
              <a:prstGeom prst="rect">
                <a:avLst/>
              </a:prstGeom>
            </p:spPr>
          </p:pic>
        </mc:Fallback>
      </mc:AlternateContent>
      <p:sp>
        <p:nvSpPr>
          <p:cNvPr id="7" name="Title 6">
            <a:extLst>
              <a:ext uri="{FF2B5EF4-FFF2-40B4-BE49-F238E27FC236}">
                <a16:creationId xmlns:a16="http://schemas.microsoft.com/office/drawing/2014/main" id="{74270BF0-8775-4B1D-98AA-F5B6111C4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Lack of Consistency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C2EEE26-F042-E24A-AF16-082ECEB15EE3}"/>
              </a:ext>
            </a:extLst>
          </p:cNvPr>
          <p:cNvSpPr txBox="1"/>
          <p:nvPr/>
        </p:nvSpPr>
        <p:spPr>
          <a:xfrm>
            <a:off x="6057463" y="6000750"/>
            <a:ext cx="3244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Slide Credit: </a:t>
            </a:r>
            <a:r>
              <a:rPr lang="en-US" dirty="0">
                <a:hlinkClick r:id="rId29"/>
              </a:rPr>
              <a:t>Marco Tulio Ribeiro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2304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2D1DE6-366F-3544-926C-8C8AAC5B2A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58898"/>
            <a:ext cx="10515600" cy="1325563"/>
          </a:xfrm>
        </p:spPr>
        <p:txBody>
          <a:bodyPr/>
          <a:lstStyle/>
          <a:p>
            <a:r>
              <a:rPr lang="en-US" dirty="0"/>
              <a:t>Debugging NLP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85898D-F184-8B46-A51B-10A2099379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B7511-68C3-284C-8EB8-130BD3C9BF81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6695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1216C9-A9C3-F448-8D02-968538949E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Right for the wrong reasons?</a:t>
            </a:r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142B962-78A9-BD45-BDEE-72B8DC9677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79603" y="1828800"/>
            <a:ext cx="6891424" cy="3737318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C4D3078-BB9B-CA45-BC7C-4661EE81E531}"/>
              </a:ext>
            </a:extLst>
          </p:cNvPr>
          <p:cNvSpPr/>
          <p:nvPr/>
        </p:nvSpPr>
        <p:spPr>
          <a:xfrm>
            <a:off x="2741655" y="6308209"/>
            <a:ext cx="80318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﻿﻿Ribeiro  et al., “Why Should I Trust You?” Explaining the Predictions of Any Classifier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679299-3020-9149-93BC-7434BEE48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B7511-68C3-284C-8EB8-130BD3C9BF8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81423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8CE4B2-E66E-8545-8EF8-D5A18BF33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Checklists: Debugging NLP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6D3A6-9BC7-7645-A631-E4EAE9CDFE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Similar to unit tests/sanity checks from software engineering</a:t>
            </a:r>
          </a:p>
          <a:p>
            <a:endParaRPr lang="en-US" dirty="0"/>
          </a:p>
          <a:p>
            <a:r>
              <a:rPr lang="en-US" dirty="0"/>
              <a:t>Consider a trained Sentiment Analysis Model.</a:t>
            </a:r>
          </a:p>
          <a:p>
            <a:pPr lvl="1"/>
            <a:r>
              <a:rPr lang="en-US" dirty="0"/>
              <a:t>Does it pass simple sanity checks?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47A240-9AC7-2F44-B3DC-639AE0E784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B7511-68C3-284C-8EB8-130BD3C9BF81}" type="slidenum">
              <a:rPr lang="en-US" smtClean="0"/>
              <a:t>70</a:t>
            </a:fld>
            <a:endParaRPr lang="en-US"/>
          </a:p>
        </p:txBody>
      </p:sp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1D159715-648B-3441-A7D8-76F210D0AD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421" y="3757612"/>
            <a:ext cx="10363200" cy="27813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E32A7DB-2B37-314A-B541-BD1E01494709}"/>
              </a:ext>
            </a:extLst>
          </p:cNvPr>
          <p:cNvSpPr/>
          <p:nvPr/>
        </p:nvSpPr>
        <p:spPr>
          <a:xfrm>
            <a:off x="3169508" y="6351070"/>
            <a:ext cx="77971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﻿</a:t>
            </a:r>
            <a:r>
              <a:rPr lang="en-US" dirty="0" err="1">
                <a:hlinkClick r:id="rId3"/>
              </a:rPr>
              <a:t>Riberio</a:t>
            </a:r>
            <a:r>
              <a:rPr lang="en-US" dirty="0">
                <a:hlinkClick r:id="rId3"/>
              </a:rPr>
              <a:t> et al., Beyond Accuracy: Behavioral Testing of NLP Models with </a:t>
            </a:r>
            <a:r>
              <a:rPr lang="en-US" dirty="0" err="1">
                <a:hlinkClick r:id="rId3"/>
              </a:rPr>
              <a:t>CheckList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449854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8CE4B2-E66E-8545-8EF8-D5A18BF33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Checklists: Minimum Functionality Test</a:t>
            </a:r>
          </a:p>
        </p:txBody>
      </p:sp>
      <p:pic>
        <p:nvPicPr>
          <p:cNvPr id="6" name="Content Placeholder 5" descr="Graphical user interface, application, table&#10;&#10;Description automatically generated with medium confidence">
            <a:extLst>
              <a:ext uri="{FF2B5EF4-FFF2-40B4-BE49-F238E27FC236}">
                <a16:creationId xmlns:a16="http://schemas.microsoft.com/office/drawing/2014/main" id="{5C2CDD59-9DAB-2E40-9C77-C241651E58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8550" y="2026530"/>
            <a:ext cx="9994900" cy="33020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1DF1FE-7C19-B845-A17D-5014DDE2E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B7511-68C3-284C-8EB8-130BD3C9BF81}" type="slidenum">
              <a:rPr lang="en-US" smtClean="0"/>
              <a:t>71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C972446-EFC6-D745-B701-418377154D39}"/>
              </a:ext>
            </a:extLst>
          </p:cNvPr>
          <p:cNvSpPr/>
          <p:nvPr/>
        </p:nvSpPr>
        <p:spPr>
          <a:xfrm>
            <a:off x="3169508" y="6351070"/>
            <a:ext cx="77971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﻿</a:t>
            </a:r>
            <a:r>
              <a:rPr lang="en-US" dirty="0" err="1">
                <a:hlinkClick r:id="rId3"/>
              </a:rPr>
              <a:t>Riberio</a:t>
            </a:r>
            <a:r>
              <a:rPr lang="en-US" dirty="0">
                <a:hlinkClick r:id="rId3"/>
              </a:rPr>
              <a:t> et al., Beyond Accuracy: Behavioral Testing of NLP Models with </a:t>
            </a:r>
            <a:r>
              <a:rPr lang="en-US" dirty="0" err="1">
                <a:hlinkClick r:id="rId3"/>
              </a:rPr>
              <a:t>CheckList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397350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8CE4B2-E66E-8545-8EF8-D5A18BF33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Checklists: Invariance Test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9C7D3BE-307C-BA4D-86F1-15D89D489B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11250" y="1978044"/>
            <a:ext cx="9969500" cy="4953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E5C86B-09F3-8242-A1B8-BAEEB8227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B7511-68C3-284C-8EB8-130BD3C9BF81}" type="slidenum">
              <a:rPr lang="en-US" smtClean="0"/>
              <a:t>72</a:t>
            </a:fld>
            <a:endParaRPr lang="en-US"/>
          </a:p>
        </p:txBody>
      </p:sp>
      <p:pic>
        <p:nvPicPr>
          <p:cNvPr id="8" name="Picture 7" descr="Graphical user interface, text, application, table&#10;&#10;Description automatically generated">
            <a:extLst>
              <a:ext uri="{FF2B5EF4-FFF2-40B4-BE49-F238E27FC236}">
                <a16:creationId xmlns:a16="http://schemas.microsoft.com/office/drawing/2014/main" id="{B9867062-A167-6145-9F8A-E9F154A5AD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2473344"/>
            <a:ext cx="9906000" cy="32512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B80F9AC-3C79-6B4C-BCAB-84D1BD0BDAD7}"/>
              </a:ext>
            </a:extLst>
          </p:cNvPr>
          <p:cNvSpPr/>
          <p:nvPr/>
        </p:nvSpPr>
        <p:spPr>
          <a:xfrm>
            <a:off x="3169508" y="6351070"/>
            <a:ext cx="77971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﻿</a:t>
            </a:r>
            <a:r>
              <a:rPr lang="en-US" dirty="0" err="1">
                <a:hlinkClick r:id="rId4"/>
              </a:rPr>
              <a:t>Riberio</a:t>
            </a:r>
            <a:r>
              <a:rPr lang="en-US" dirty="0">
                <a:hlinkClick r:id="rId4"/>
              </a:rPr>
              <a:t> et al., Beyond Accuracy: Behavioral Testing of NLP Models with </a:t>
            </a:r>
            <a:r>
              <a:rPr lang="en-US" dirty="0" err="1">
                <a:hlinkClick r:id="rId4"/>
              </a:rPr>
              <a:t>CheckList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012399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B39E2B-11F4-0B48-AF20-9F793A935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Checklists: Directional Expectation Test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99DC12B-E3FB-0A44-BD0E-C9271ABC02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11250" y="2040936"/>
            <a:ext cx="9969500" cy="4953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E7C763-FA12-D04E-830D-D6144E46E1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B7511-68C3-284C-8EB8-130BD3C9BF81}" type="slidenum">
              <a:rPr lang="en-US" smtClean="0"/>
              <a:t>73</a:t>
            </a:fld>
            <a:endParaRPr lang="en-US"/>
          </a:p>
        </p:txBody>
      </p:sp>
      <p:pic>
        <p:nvPicPr>
          <p:cNvPr id="8" name="Picture 7" descr="Table&#10;&#10;Description automatically generated">
            <a:extLst>
              <a:ext uri="{FF2B5EF4-FFF2-40B4-BE49-F238E27FC236}">
                <a16:creationId xmlns:a16="http://schemas.microsoft.com/office/drawing/2014/main" id="{6E495407-93B1-004B-89AA-8E485BB74D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9007" y="2536236"/>
            <a:ext cx="9918700" cy="32639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E33C074-B9AB-9D47-A5D6-BE13E8E6678B}"/>
              </a:ext>
            </a:extLst>
          </p:cNvPr>
          <p:cNvSpPr/>
          <p:nvPr/>
        </p:nvSpPr>
        <p:spPr>
          <a:xfrm>
            <a:off x="3169508" y="6351070"/>
            <a:ext cx="77971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﻿</a:t>
            </a:r>
            <a:r>
              <a:rPr lang="en-US" dirty="0" err="1">
                <a:hlinkClick r:id="rId4"/>
              </a:rPr>
              <a:t>Riberio</a:t>
            </a:r>
            <a:r>
              <a:rPr lang="en-US" dirty="0">
                <a:hlinkClick r:id="rId4"/>
              </a:rPr>
              <a:t> et al., Beyond Accuracy: Behavioral Testing of NLP Models with </a:t>
            </a:r>
            <a:r>
              <a:rPr lang="en-US" dirty="0" err="1">
                <a:hlinkClick r:id="rId4"/>
              </a:rPr>
              <a:t>CheckList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401011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1492F1-773F-8C44-B95F-224E9D0115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r>
              <a:rPr lang="en-US" dirty="0"/>
              <a:t>The Road Ahead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32DC6C-025E-B044-A7CC-DF29AF79DD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B7511-68C3-284C-8EB8-130BD3C9BF81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9156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6F1D76-4854-F84A-8C1C-50F3A337B7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 towards friendly AI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571DEEB-3915-304A-B312-EEEF8018DBF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91161151"/>
              </p:ext>
            </p:extLst>
          </p:nvPr>
        </p:nvGraphicFramePr>
        <p:xfrm>
          <a:off x="838200" y="1027906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3A009A-506A-F64B-8D1C-E8D8B99B2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B7511-68C3-284C-8EB8-130BD3C9BF81}" type="slidenum">
              <a:rPr lang="en-US" smtClean="0"/>
              <a:t>75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241BC5-07C1-D140-900C-1F232C516F5C}"/>
              </a:ext>
            </a:extLst>
          </p:cNvPr>
          <p:cNvSpPr/>
          <p:nvPr/>
        </p:nvSpPr>
        <p:spPr>
          <a:xfrm>
            <a:off x="1299382" y="4513064"/>
            <a:ext cx="2335191" cy="193899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LIME, SHAP</a:t>
            </a:r>
          </a:p>
          <a:p>
            <a:pPr algn="ctr"/>
            <a:r>
              <a:rPr lang="en-GB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Integrated Gradients</a:t>
            </a:r>
          </a:p>
          <a:p>
            <a:pPr algn="ctr"/>
            <a:r>
              <a:rPr lang="en-GB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Influence Functions</a:t>
            </a:r>
          </a:p>
          <a:p>
            <a:pPr algn="ctr"/>
            <a:r>
              <a:rPr lang="en-GB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Attention</a:t>
            </a:r>
          </a:p>
          <a:p>
            <a:pPr algn="ctr"/>
            <a:r>
              <a:rPr lang="en-GB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Rules</a:t>
            </a:r>
          </a:p>
          <a:p>
            <a:pPr algn="ctr"/>
            <a:r>
              <a:rPr lang="en-GB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Natural Language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3360D5D-D9DA-954A-A881-301185914DC9}"/>
              </a:ext>
            </a:extLst>
          </p:cNvPr>
          <p:cNvSpPr/>
          <p:nvPr/>
        </p:nvSpPr>
        <p:spPr>
          <a:xfrm>
            <a:off x="4690765" y="4509432"/>
            <a:ext cx="2229456" cy="163121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Conversation based</a:t>
            </a:r>
          </a:p>
          <a:p>
            <a:pPr algn="ctr"/>
            <a:r>
              <a:rPr lang="en-GB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Glass-box</a:t>
            </a:r>
            <a:endParaRPr lang="en-GB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n-GB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Chat-XAI</a:t>
            </a:r>
          </a:p>
          <a:p>
            <a:pPr algn="ctr"/>
            <a:endParaRPr lang="en-GB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n-GB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?????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035D6DF-3E48-604D-BAAC-25EC70058681}"/>
              </a:ext>
            </a:extLst>
          </p:cNvPr>
          <p:cNvSpPr/>
          <p:nvPr/>
        </p:nvSpPr>
        <p:spPr>
          <a:xfrm>
            <a:off x="7874872" y="4502288"/>
            <a:ext cx="2966901" cy="193899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VISION:</a:t>
            </a:r>
          </a:p>
          <a:p>
            <a:pPr algn="ctr"/>
            <a:r>
              <a:rPr lang="en-GB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Interaction with human</a:t>
            </a:r>
          </a:p>
          <a:p>
            <a:pPr algn="ctr"/>
            <a:r>
              <a:rPr lang="en-GB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acts as feedback for model</a:t>
            </a:r>
          </a:p>
          <a:p>
            <a:pPr algn="ctr"/>
            <a:r>
              <a:rPr lang="en-GB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Improvement</a:t>
            </a:r>
          </a:p>
          <a:p>
            <a:pPr algn="ctr"/>
            <a:endParaRPr lang="en-GB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n-GB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?????</a:t>
            </a:r>
          </a:p>
        </p:txBody>
      </p:sp>
    </p:spTree>
    <p:extLst>
      <p:ext uri="{BB962C8B-B14F-4D97-AF65-F5344CB8AC3E}">
        <p14:creationId xmlns:p14="http://schemas.microsoft.com/office/powerpoint/2010/main" val="28394273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80C86-9C92-714E-A3EF-07E3406C7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462" y="1164430"/>
            <a:ext cx="10515600" cy="1325563"/>
          </a:xfrm>
        </p:spPr>
        <p:txBody>
          <a:bodyPr/>
          <a:lstStyle/>
          <a:p>
            <a:r>
              <a:rPr lang="en-US" dirty="0"/>
              <a:t>Wrong for the Wrong reasons?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2D55A6-D118-4446-84ED-18DEEC191F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B7511-68C3-284C-8EB8-130BD3C9BF81}" type="slidenum">
              <a:rPr lang="en-US" smtClean="0"/>
              <a:t>8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C05E804-83A7-A441-81C2-8F88325268DC}"/>
              </a:ext>
            </a:extLst>
          </p:cNvPr>
          <p:cNvSpPr txBox="1">
            <a:spLocks/>
          </p:cNvSpPr>
          <p:nvPr/>
        </p:nvSpPr>
        <p:spPr>
          <a:xfrm>
            <a:off x="652462" y="196532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Right for the Wrong reasons?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6104719-B804-9A43-BE8B-8330C830D083}"/>
              </a:ext>
            </a:extLst>
          </p:cNvPr>
          <p:cNvSpPr txBox="1">
            <a:spLocks/>
          </p:cNvSpPr>
          <p:nvPr/>
        </p:nvSpPr>
        <p:spPr>
          <a:xfrm>
            <a:off x="652462" y="409178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Right for the Right reasons?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9D71468-0389-1D49-9ADB-72349C04FC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2434" y="4229892"/>
            <a:ext cx="995373" cy="9777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5F8CC66-7FD0-A540-BFD7-70931C0EB4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2118" y="1250855"/>
            <a:ext cx="896003" cy="8960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6247C95-66E1-5342-A25A-D0CF4BD8A9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2118" y="2233283"/>
            <a:ext cx="896003" cy="896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1684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A2A54-02F7-1449-BBC1-1341413FF0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Right for the right reasons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FB9CF2-C7BD-934F-944B-121A4BDACE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Challenge: How to ensure that the model is doing exactly what it says (explains) it does?</a:t>
            </a:r>
          </a:p>
          <a:p>
            <a:endParaRPr lang="en-US" dirty="0"/>
          </a:p>
          <a:p>
            <a:r>
              <a:rPr lang="en-US" dirty="0"/>
              <a:t>For example: A credit card approval system</a:t>
            </a:r>
          </a:p>
          <a:p>
            <a:pPr lvl="1"/>
            <a:r>
              <a:rPr lang="en-US" dirty="0"/>
              <a:t>Model rejects an application because of race.</a:t>
            </a:r>
          </a:p>
          <a:p>
            <a:pPr lvl="1"/>
            <a:r>
              <a:rPr lang="en-US" dirty="0"/>
              <a:t>Model gives explanation that it did not reject based on race.</a:t>
            </a:r>
          </a:p>
          <a:p>
            <a:pPr lvl="1"/>
            <a:endParaRPr lang="en-US" dirty="0"/>
          </a:p>
          <a:p>
            <a:r>
              <a:rPr lang="en-US" dirty="0"/>
              <a:t>Problem: How to ensure the explanation and prediction are constrained by each other?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FC3EC8-5E8F-B943-8A41-E36893D1FE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B7511-68C3-284C-8EB8-130BD3C9BF8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4813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IITM_Lecture">
      <a:dk1>
        <a:srgbClr val="82396B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4383</TotalTime>
  <Words>2758</Words>
  <Application>Microsoft Macintosh PowerPoint</Application>
  <PresentationFormat>Widescreen</PresentationFormat>
  <Paragraphs>578</Paragraphs>
  <Slides>75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75</vt:i4>
      </vt:variant>
    </vt:vector>
  </HeadingPairs>
  <TitlesOfParts>
    <vt:vector size="83" baseType="lpstr">
      <vt:lpstr>-apple-system</vt:lpstr>
      <vt:lpstr>Arial</vt:lpstr>
      <vt:lpstr>Calibri</vt:lpstr>
      <vt:lpstr>Calibri Light</vt:lpstr>
      <vt:lpstr>Georgia</vt:lpstr>
      <vt:lpstr>Times</vt:lpstr>
      <vt:lpstr>Wingdings</vt:lpstr>
      <vt:lpstr>Office Theme</vt:lpstr>
      <vt:lpstr>Approaches towards explaining model predictions in NLP  RBCDSAI DAI BootCamp, 2021 </vt:lpstr>
      <vt:lpstr>GPT-3 let loose!!!</vt:lpstr>
      <vt:lpstr>Epic Fails of AI</vt:lpstr>
      <vt:lpstr>Epic Fails of AI</vt:lpstr>
      <vt:lpstr>Epic Fails of AI</vt:lpstr>
      <vt:lpstr>Wrong for the wrong reasons?</vt:lpstr>
      <vt:lpstr>Right for the wrong reasons?</vt:lpstr>
      <vt:lpstr>Wrong for the Wrong reasons?</vt:lpstr>
      <vt:lpstr>Right for the right reasons</vt:lpstr>
      <vt:lpstr>What this tutorial is NOT about?</vt:lpstr>
      <vt:lpstr>Tutorial Roadmap</vt:lpstr>
      <vt:lpstr>Notions of Explainability</vt:lpstr>
      <vt:lpstr>Modular = Explainable ?</vt:lpstr>
      <vt:lpstr>Modes of explanations</vt:lpstr>
      <vt:lpstr>Post-hoc Explainability</vt:lpstr>
      <vt:lpstr>Types of explanation</vt:lpstr>
      <vt:lpstr>Types of Explanation: Feature Attribution</vt:lpstr>
      <vt:lpstr>Types of Explanation: Rules</vt:lpstr>
      <vt:lpstr>Types of Explanation: Rationale</vt:lpstr>
      <vt:lpstr>Types of Explanation: Similar Examples</vt:lpstr>
      <vt:lpstr>Types of Explanation: Counterfactual</vt:lpstr>
      <vt:lpstr>Types of Explanation: Adversarial Examples</vt:lpstr>
      <vt:lpstr>Types of Explanation: Natural Language</vt:lpstr>
      <vt:lpstr>Scope of explanations</vt:lpstr>
      <vt:lpstr>Four pillars</vt:lpstr>
      <vt:lpstr>Taxonomy of Post-hoc explanation techniques</vt:lpstr>
      <vt:lpstr>Approaches towards Explainable AI</vt:lpstr>
      <vt:lpstr>Methods</vt:lpstr>
      <vt:lpstr>Methods</vt:lpstr>
      <vt:lpstr>PowerPoint Presentation</vt:lpstr>
      <vt:lpstr>Attention heatmaps</vt:lpstr>
      <vt:lpstr>Attention in Summarization setting</vt:lpstr>
      <vt:lpstr>Towards sparser attention maps</vt:lpstr>
      <vt:lpstr>Methods</vt:lpstr>
      <vt:lpstr>Rationale as Explanation</vt:lpstr>
      <vt:lpstr>Methods</vt:lpstr>
      <vt:lpstr>Layer-wise Relevance Propagation (LRP)</vt:lpstr>
      <vt:lpstr>LRP for Sentiment Analysis</vt:lpstr>
      <vt:lpstr>Methods</vt:lpstr>
      <vt:lpstr>Input Perturbation Method</vt:lpstr>
      <vt:lpstr>LIME – Perturbation based</vt:lpstr>
      <vt:lpstr>LIME - Illustration</vt:lpstr>
      <vt:lpstr>SHAP </vt:lpstr>
      <vt:lpstr>SHAP</vt:lpstr>
      <vt:lpstr>Methods</vt:lpstr>
      <vt:lpstr>Gradient based : First derivative Saliency</vt:lpstr>
      <vt:lpstr>Gradient based : First derivative Saliency</vt:lpstr>
      <vt:lpstr>Issues with Gradient-based Approach</vt:lpstr>
      <vt:lpstr>Issues with Gradient-based Approach</vt:lpstr>
      <vt:lpstr>Integrated Gradients</vt:lpstr>
      <vt:lpstr>Integrated Gradients in action</vt:lpstr>
      <vt:lpstr>SmoothGrad</vt:lpstr>
      <vt:lpstr>Methods</vt:lpstr>
      <vt:lpstr>Example-driven: Influence Functions</vt:lpstr>
      <vt:lpstr>Example-driven: Influence Functions</vt:lpstr>
      <vt:lpstr>Influence Function Caveats</vt:lpstr>
      <vt:lpstr>Methods</vt:lpstr>
      <vt:lpstr>Provenance-based: Quint System</vt:lpstr>
      <vt:lpstr>Provenance-based: MathQA</vt:lpstr>
      <vt:lpstr>Explainable NLP in action</vt:lpstr>
      <vt:lpstr>Modes of Visualization using Feature Attribution</vt:lpstr>
      <vt:lpstr>Natural Language Explanations</vt:lpstr>
      <vt:lpstr>Common Sense Explanations</vt:lpstr>
      <vt:lpstr>Good explanations lead to interactions</vt:lpstr>
      <vt:lpstr>Counterfactual Explanation in Action</vt:lpstr>
      <vt:lpstr>Adversarial Perturbations</vt:lpstr>
      <vt:lpstr>Case Study: Visual Question Answering</vt:lpstr>
      <vt:lpstr>Lack of Consistency</vt:lpstr>
      <vt:lpstr>Debugging NLP models</vt:lpstr>
      <vt:lpstr>Checklists: Debugging NLP Models</vt:lpstr>
      <vt:lpstr>Checklists: Minimum Functionality Test</vt:lpstr>
      <vt:lpstr>Checklists: Invariance Test</vt:lpstr>
      <vt:lpstr>Checklists: Directional Expectation Test</vt:lpstr>
      <vt:lpstr>The Road Ahead</vt:lpstr>
      <vt:lpstr>Progress towards friendly AI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Anirban Laha</dc:creator>
  <cp:lastModifiedBy>Anirban Laha</cp:lastModifiedBy>
  <cp:revision>34</cp:revision>
  <dcterms:created xsi:type="dcterms:W3CDTF">2021-08-21T11:40:28Z</dcterms:created>
  <dcterms:modified xsi:type="dcterms:W3CDTF">2021-08-24T12:43:40Z</dcterms:modified>
</cp:coreProperties>
</file>